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75" r:id="rId2"/>
    <p:sldId id="276" r:id="rId3"/>
    <p:sldId id="278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56" r:id="rId13"/>
    <p:sldId id="269" r:id="rId14"/>
    <p:sldId id="270" r:id="rId15"/>
    <p:sldId id="271" r:id="rId16"/>
    <p:sldId id="272" r:id="rId17"/>
    <p:sldId id="273" r:id="rId18"/>
    <p:sldId id="274" r:id="rId19"/>
    <p:sldId id="277" r:id="rId20"/>
    <p:sldId id="279" r:id="rId21"/>
    <p:sldId id="280" r:id="rId22"/>
    <p:sldId id="287" r:id="rId23"/>
    <p:sldId id="281" r:id="rId24"/>
    <p:sldId id="282" r:id="rId25"/>
    <p:sldId id="283" r:id="rId26"/>
    <p:sldId id="284" r:id="rId27"/>
    <p:sldId id="285" r:id="rId28"/>
    <p:sldId id="286" r:id="rId29"/>
    <p:sldId id="288" r:id="rId30"/>
    <p:sldId id="257" r:id="rId31"/>
    <p:sldId id="268" r:id="rId32"/>
    <p:sldId id="267" r:id="rId33"/>
    <p:sldId id="266" r:id="rId34"/>
    <p:sldId id="265" r:id="rId35"/>
    <p:sldId id="264" r:id="rId36"/>
    <p:sldId id="263" r:id="rId37"/>
    <p:sldId id="262" r:id="rId38"/>
    <p:sldId id="28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33" d="100"/>
          <a:sy n="33" d="100"/>
        </p:scale>
        <p:origin x="1948" y="7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620362-2688-470F-B262-26BC915220E6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0C6CC5-D7B8-45B0-95AF-5532F183F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948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C6CC5-D7B8-45B0-95AF-5532F183FCA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854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1DEAA-B79B-C58C-375E-6BB8E58C17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953D56-FB3C-BE50-BDB6-027A8AAF4C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9D6D8-E58E-AA7A-C019-4AA62D9F5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52814-BD02-4C09-9362-C807ECE2E58C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FAC14-80BD-9EF2-45CF-1AD9D7C35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77C16-C077-533E-2AD0-1FCD82880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7EF7-19FE-4879-AD3F-77D9ABDE7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810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BEE5E-51E0-5841-899E-40D628412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FF2BB6-ED2A-E058-5BA3-E837F2BE16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F9804-ED26-89AC-CF47-0DF84B294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52814-BD02-4C09-9362-C807ECE2E58C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98724-5026-496F-B1A1-3152C853C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726BD-3BC5-C7DE-DA09-56B0C8CCF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7EF7-19FE-4879-AD3F-77D9ABDE7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6337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B0FD84-AC35-9DF2-A0AF-69402515A3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631E18-8B21-3B8B-1474-79F77C88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0895E-D7EE-6E54-EA94-498F64CC3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52814-BD02-4C09-9362-C807ECE2E58C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2945E-603A-CC57-7202-083C977CB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5CF0C-93DF-F7BE-7ACE-64358A78D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7EF7-19FE-4879-AD3F-77D9ABDE7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7849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7D248-A104-F56A-34F0-2E9A40173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C4052-F90F-D248-D5F9-E08CD170F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3D86D-B9F1-4524-63E6-7AD84A6C8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52814-BD02-4C09-9362-C807ECE2E58C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716B-DB1F-3FF1-4480-DADF592ED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82F87-BCB4-7566-6EFB-9EB0C5926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7EF7-19FE-4879-AD3F-77D9ABDE7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7892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70991-CF6E-7D64-2169-B867C496E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513536-9C71-A0A1-758A-B6D9748B7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9B6F1-8A14-4FD9-0702-A44CD1A4A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52814-BD02-4C09-9362-C807ECE2E58C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9ACA7-E8DF-33AE-C055-CEE279755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0745C-7632-F5A8-DB5B-05366B3F2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7EF7-19FE-4879-AD3F-77D9ABDE7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2109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D9CC0-FB50-B5DB-4772-A243839D9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F4239-A1B6-B40B-38A4-698941F5D4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905D5D-C912-7E77-665F-D7E853F42B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AFB135-B883-EBBE-7D99-E7B7480FF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52814-BD02-4C09-9362-C807ECE2E58C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5A91FE-7F8F-20EF-CCCF-0DF4F4A30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867F3-5F38-94BD-42A7-67CB4C81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7EF7-19FE-4879-AD3F-77D9ABDE7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7470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C4A5D-495A-C562-44B9-85CBC9A77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0A78B-3B63-BBC4-AC8F-D67A375DDB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C6299A-4811-6281-5EFC-091CD4C8C3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DC651D-83ED-0653-EFD5-D8C7D6E357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BDE916-3968-F669-5715-14701A0E5A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B0E20F-D7CD-3EDA-56A7-17C9CE911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52814-BD02-4C09-9362-C807ECE2E58C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8E27C6-7B25-C5D1-0B7D-45A9CA91A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129E3A-416A-64EC-A8CF-70B68EBF7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7EF7-19FE-4879-AD3F-77D9ABDE7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110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3FEC8-86DE-AF77-8964-50B56136D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8431D0-98E8-C331-AF59-CA560F5EB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52814-BD02-4C09-9362-C807ECE2E58C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9C869E-7168-C706-B495-62DD2E2AB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4C8192-D138-19BD-6299-006A8680D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7EF7-19FE-4879-AD3F-77D9ABDE7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3024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4C9D30-6CFF-CCCF-8C9E-2F48FB701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52814-BD02-4C09-9362-C807ECE2E58C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26DF87-A7C4-F83A-4AE9-3955C1C92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F60A9-BEE8-7BED-865E-899A084CD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7EF7-19FE-4879-AD3F-77D9ABDE7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3324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28551-204E-3D7A-B564-6DBEA87C0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86585-FAD9-D7AD-F656-E1EB99BFC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560F7F-2B91-1F0A-4B11-D8FD049346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5B53F5-62C1-5F8C-3689-8BDE8B76C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52814-BD02-4C09-9362-C807ECE2E58C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D3F984-280D-48AC-463F-C6E2830E1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909E76-022C-BEB9-1959-702F59AAE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7EF7-19FE-4879-AD3F-77D9ABDE7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2630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E645D-EF1D-C3B2-2D36-4CA15CF88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F41788-7723-66A6-D3C3-8AFF277019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235E8D-A056-FE23-02A8-B2D51A5854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C44427-5756-545F-BA62-BA03F04F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52814-BD02-4C09-9362-C807ECE2E58C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78A472-7ACA-0B5E-4382-1684A4D10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6617C2-C5B6-7E98-21AE-187EE1E7E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7EF7-19FE-4879-AD3F-77D9ABDE7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9510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B0AF72-8464-698E-D626-53ADC2F9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1C9C74-A393-EE76-087D-705B32308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1284E-FEB0-A802-9EE6-04EC70DC1F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652814-BD02-4C09-9362-C807ECE2E58C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39A68-852B-06B5-FC67-C8497910B8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9F59C-F5E3-461D-B69E-6FD0F0C29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3B7EF7-19FE-4879-AD3F-77D9ABDE7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264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13" Type="http://schemas.openxmlformats.org/officeDocument/2006/relationships/image" Target="../media/image12.png"/><Relationship Id="rId18" Type="http://schemas.openxmlformats.org/officeDocument/2006/relationships/slide" Target="slide27.xml"/><Relationship Id="rId26" Type="http://schemas.openxmlformats.org/officeDocument/2006/relationships/image" Target="../media/image20.svg"/><Relationship Id="rId3" Type="http://schemas.openxmlformats.org/officeDocument/2006/relationships/image" Target="../media/image7.png"/><Relationship Id="rId21" Type="http://schemas.openxmlformats.org/officeDocument/2006/relationships/image" Target="../media/image16.png"/><Relationship Id="rId7" Type="http://schemas.openxmlformats.org/officeDocument/2006/relationships/image" Target="../media/image9.png"/><Relationship Id="rId12" Type="http://schemas.openxmlformats.org/officeDocument/2006/relationships/slide" Target="slide24.xml"/><Relationship Id="rId17" Type="http://schemas.openxmlformats.org/officeDocument/2006/relationships/image" Target="../media/image14.png"/><Relationship Id="rId25" Type="http://schemas.openxmlformats.org/officeDocument/2006/relationships/image" Target="../media/image19.png"/><Relationship Id="rId2" Type="http://schemas.openxmlformats.org/officeDocument/2006/relationships/image" Target="../media/image6.jpg"/><Relationship Id="rId16" Type="http://schemas.openxmlformats.org/officeDocument/2006/relationships/slide" Target="slide26.xml"/><Relationship Id="rId20" Type="http://schemas.openxmlformats.org/officeDocument/2006/relationships/slide" Target="slide2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1.xml"/><Relationship Id="rId11" Type="http://schemas.openxmlformats.org/officeDocument/2006/relationships/image" Target="../media/image11.png"/><Relationship Id="rId24" Type="http://schemas.openxmlformats.org/officeDocument/2006/relationships/image" Target="../media/image18.svg"/><Relationship Id="rId5" Type="http://schemas.openxmlformats.org/officeDocument/2006/relationships/image" Target="../media/image8.png"/><Relationship Id="rId15" Type="http://schemas.openxmlformats.org/officeDocument/2006/relationships/image" Target="../media/image13.png"/><Relationship Id="rId23" Type="http://schemas.openxmlformats.org/officeDocument/2006/relationships/image" Target="../media/image17.png"/><Relationship Id="rId10" Type="http://schemas.openxmlformats.org/officeDocument/2006/relationships/slide" Target="slide23.xml"/><Relationship Id="rId19" Type="http://schemas.openxmlformats.org/officeDocument/2006/relationships/image" Target="../media/image15.png"/><Relationship Id="rId4" Type="http://schemas.openxmlformats.org/officeDocument/2006/relationships/slide" Target="slide20.xml"/><Relationship Id="rId9" Type="http://schemas.openxmlformats.org/officeDocument/2006/relationships/image" Target="../media/image10.png"/><Relationship Id="rId14" Type="http://schemas.openxmlformats.org/officeDocument/2006/relationships/slide" Target="slide25.xml"/><Relationship Id="rId22" Type="http://schemas.openxmlformats.org/officeDocument/2006/relationships/slide" Target="slide2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13" Type="http://schemas.openxmlformats.org/officeDocument/2006/relationships/image" Target="../media/image12.png"/><Relationship Id="rId18" Type="http://schemas.openxmlformats.org/officeDocument/2006/relationships/slide" Target="slide27.xml"/><Relationship Id="rId26" Type="http://schemas.openxmlformats.org/officeDocument/2006/relationships/image" Target="../media/image20.svg"/><Relationship Id="rId3" Type="http://schemas.openxmlformats.org/officeDocument/2006/relationships/image" Target="../media/image7.png"/><Relationship Id="rId21" Type="http://schemas.openxmlformats.org/officeDocument/2006/relationships/image" Target="../media/image16.png"/><Relationship Id="rId7" Type="http://schemas.openxmlformats.org/officeDocument/2006/relationships/image" Target="../media/image9.png"/><Relationship Id="rId12" Type="http://schemas.openxmlformats.org/officeDocument/2006/relationships/slide" Target="slide24.xml"/><Relationship Id="rId17" Type="http://schemas.openxmlformats.org/officeDocument/2006/relationships/image" Target="../media/image14.png"/><Relationship Id="rId25" Type="http://schemas.openxmlformats.org/officeDocument/2006/relationships/image" Target="../media/image19.png"/><Relationship Id="rId2" Type="http://schemas.openxmlformats.org/officeDocument/2006/relationships/image" Target="../media/image6.jpg"/><Relationship Id="rId16" Type="http://schemas.openxmlformats.org/officeDocument/2006/relationships/slide" Target="slide26.xml"/><Relationship Id="rId20" Type="http://schemas.openxmlformats.org/officeDocument/2006/relationships/slide" Target="slide2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1.xml"/><Relationship Id="rId11" Type="http://schemas.openxmlformats.org/officeDocument/2006/relationships/image" Target="../media/image11.png"/><Relationship Id="rId24" Type="http://schemas.openxmlformats.org/officeDocument/2006/relationships/image" Target="../media/image18.svg"/><Relationship Id="rId5" Type="http://schemas.openxmlformats.org/officeDocument/2006/relationships/image" Target="../media/image8.png"/><Relationship Id="rId15" Type="http://schemas.openxmlformats.org/officeDocument/2006/relationships/image" Target="../media/image13.png"/><Relationship Id="rId23" Type="http://schemas.openxmlformats.org/officeDocument/2006/relationships/image" Target="../media/image17.png"/><Relationship Id="rId10" Type="http://schemas.openxmlformats.org/officeDocument/2006/relationships/slide" Target="slide23.xml"/><Relationship Id="rId19" Type="http://schemas.openxmlformats.org/officeDocument/2006/relationships/image" Target="../media/image15.png"/><Relationship Id="rId4" Type="http://schemas.openxmlformats.org/officeDocument/2006/relationships/slide" Target="slide20.xml"/><Relationship Id="rId9" Type="http://schemas.openxmlformats.org/officeDocument/2006/relationships/image" Target="../media/image10.png"/><Relationship Id="rId14" Type="http://schemas.openxmlformats.org/officeDocument/2006/relationships/slide" Target="slide25.xml"/><Relationship Id="rId22" Type="http://schemas.openxmlformats.org/officeDocument/2006/relationships/slide" Target="slide2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13" Type="http://schemas.openxmlformats.org/officeDocument/2006/relationships/image" Target="../media/image27.png"/><Relationship Id="rId18" Type="http://schemas.openxmlformats.org/officeDocument/2006/relationships/slide" Target="slide37.xml"/><Relationship Id="rId3" Type="http://schemas.openxmlformats.org/officeDocument/2006/relationships/image" Target="../media/image22.png"/><Relationship Id="rId21" Type="http://schemas.openxmlformats.org/officeDocument/2006/relationships/image" Target="../media/image19.png"/><Relationship Id="rId7" Type="http://schemas.openxmlformats.org/officeDocument/2006/relationships/image" Target="../media/image24.png"/><Relationship Id="rId12" Type="http://schemas.openxmlformats.org/officeDocument/2006/relationships/slide" Target="slide34.xml"/><Relationship Id="rId17" Type="http://schemas.openxmlformats.org/officeDocument/2006/relationships/image" Target="../media/image29.png"/><Relationship Id="rId2" Type="http://schemas.openxmlformats.org/officeDocument/2006/relationships/image" Target="../media/image21.jpg"/><Relationship Id="rId16" Type="http://schemas.openxmlformats.org/officeDocument/2006/relationships/slide" Target="slide36.xml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slide" Target="slide31.xml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5" Type="http://schemas.openxmlformats.org/officeDocument/2006/relationships/image" Target="../media/image28.png"/><Relationship Id="rId10" Type="http://schemas.openxmlformats.org/officeDocument/2006/relationships/slide" Target="slide33.xml"/><Relationship Id="rId19" Type="http://schemas.openxmlformats.org/officeDocument/2006/relationships/image" Target="../media/image17.png"/><Relationship Id="rId4" Type="http://schemas.openxmlformats.org/officeDocument/2006/relationships/slide" Target="slide30.xml"/><Relationship Id="rId9" Type="http://schemas.openxmlformats.org/officeDocument/2006/relationships/image" Target="../media/image25.png"/><Relationship Id="rId14" Type="http://schemas.openxmlformats.org/officeDocument/2006/relationships/slide" Target="slide35.xml"/><Relationship Id="rId22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slide" Target="slide34.xml"/><Relationship Id="rId18" Type="http://schemas.openxmlformats.org/officeDocument/2006/relationships/image" Target="../media/image29.png"/><Relationship Id="rId3" Type="http://schemas.openxmlformats.org/officeDocument/2006/relationships/image" Target="../media/image21.jpg"/><Relationship Id="rId21" Type="http://schemas.openxmlformats.org/officeDocument/2006/relationships/image" Target="../media/image18.svg"/><Relationship Id="rId7" Type="http://schemas.openxmlformats.org/officeDocument/2006/relationships/slide" Target="slide31.xml"/><Relationship Id="rId12" Type="http://schemas.openxmlformats.org/officeDocument/2006/relationships/image" Target="../media/image26.png"/><Relationship Id="rId17" Type="http://schemas.openxmlformats.org/officeDocument/2006/relationships/slide" Target="slide36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8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slide" Target="slide33.xml"/><Relationship Id="rId5" Type="http://schemas.openxmlformats.org/officeDocument/2006/relationships/slide" Target="slide30.xml"/><Relationship Id="rId15" Type="http://schemas.openxmlformats.org/officeDocument/2006/relationships/slide" Target="slide35.xml"/><Relationship Id="rId23" Type="http://schemas.openxmlformats.org/officeDocument/2006/relationships/image" Target="../media/image20.svg"/><Relationship Id="rId10" Type="http://schemas.openxmlformats.org/officeDocument/2006/relationships/image" Target="../media/image25.png"/><Relationship Id="rId19" Type="http://schemas.openxmlformats.org/officeDocument/2006/relationships/slide" Target="slide37.xml"/><Relationship Id="rId4" Type="http://schemas.openxmlformats.org/officeDocument/2006/relationships/image" Target="../media/image22.png"/><Relationship Id="rId9" Type="http://schemas.openxmlformats.org/officeDocument/2006/relationships/slide" Target="slide32.xml"/><Relationship Id="rId14" Type="http://schemas.openxmlformats.org/officeDocument/2006/relationships/image" Target="../media/image27.png"/><Relationship Id="rId2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13" Type="http://schemas.openxmlformats.org/officeDocument/2006/relationships/image" Target="../media/image27.png"/><Relationship Id="rId18" Type="http://schemas.openxmlformats.org/officeDocument/2006/relationships/slide" Target="slide37.xml"/><Relationship Id="rId3" Type="http://schemas.openxmlformats.org/officeDocument/2006/relationships/image" Target="../media/image22.png"/><Relationship Id="rId21" Type="http://schemas.openxmlformats.org/officeDocument/2006/relationships/image" Target="../media/image19.png"/><Relationship Id="rId7" Type="http://schemas.openxmlformats.org/officeDocument/2006/relationships/image" Target="../media/image24.png"/><Relationship Id="rId12" Type="http://schemas.openxmlformats.org/officeDocument/2006/relationships/slide" Target="slide34.xml"/><Relationship Id="rId17" Type="http://schemas.openxmlformats.org/officeDocument/2006/relationships/image" Target="../media/image29.png"/><Relationship Id="rId2" Type="http://schemas.openxmlformats.org/officeDocument/2006/relationships/image" Target="../media/image21.jpg"/><Relationship Id="rId16" Type="http://schemas.openxmlformats.org/officeDocument/2006/relationships/slide" Target="slide36.xml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slide" Target="slide31.xml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5" Type="http://schemas.openxmlformats.org/officeDocument/2006/relationships/image" Target="../media/image28.png"/><Relationship Id="rId10" Type="http://schemas.openxmlformats.org/officeDocument/2006/relationships/slide" Target="slide33.xml"/><Relationship Id="rId19" Type="http://schemas.openxmlformats.org/officeDocument/2006/relationships/image" Target="../media/image17.png"/><Relationship Id="rId4" Type="http://schemas.openxmlformats.org/officeDocument/2006/relationships/slide" Target="slide30.xml"/><Relationship Id="rId9" Type="http://schemas.openxmlformats.org/officeDocument/2006/relationships/image" Target="../media/image25.png"/><Relationship Id="rId14" Type="http://schemas.openxmlformats.org/officeDocument/2006/relationships/slide" Target="slide35.xml"/><Relationship Id="rId22" Type="http://schemas.openxmlformats.org/officeDocument/2006/relationships/image" Target="../media/image2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13" Type="http://schemas.openxmlformats.org/officeDocument/2006/relationships/image" Target="../media/image27.png"/><Relationship Id="rId18" Type="http://schemas.openxmlformats.org/officeDocument/2006/relationships/slide" Target="slide37.xml"/><Relationship Id="rId3" Type="http://schemas.openxmlformats.org/officeDocument/2006/relationships/image" Target="../media/image22.png"/><Relationship Id="rId21" Type="http://schemas.openxmlformats.org/officeDocument/2006/relationships/image" Target="../media/image19.png"/><Relationship Id="rId7" Type="http://schemas.openxmlformats.org/officeDocument/2006/relationships/image" Target="../media/image24.png"/><Relationship Id="rId12" Type="http://schemas.openxmlformats.org/officeDocument/2006/relationships/slide" Target="slide34.xml"/><Relationship Id="rId17" Type="http://schemas.openxmlformats.org/officeDocument/2006/relationships/image" Target="../media/image29.png"/><Relationship Id="rId2" Type="http://schemas.openxmlformats.org/officeDocument/2006/relationships/image" Target="../media/image21.jpg"/><Relationship Id="rId16" Type="http://schemas.openxmlformats.org/officeDocument/2006/relationships/slide" Target="slide36.xml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slide" Target="slide31.xml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5" Type="http://schemas.openxmlformats.org/officeDocument/2006/relationships/image" Target="../media/image28.png"/><Relationship Id="rId10" Type="http://schemas.openxmlformats.org/officeDocument/2006/relationships/slide" Target="slide33.xml"/><Relationship Id="rId19" Type="http://schemas.openxmlformats.org/officeDocument/2006/relationships/image" Target="../media/image17.png"/><Relationship Id="rId4" Type="http://schemas.openxmlformats.org/officeDocument/2006/relationships/slide" Target="slide30.xml"/><Relationship Id="rId9" Type="http://schemas.openxmlformats.org/officeDocument/2006/relationships/image" Target="../media/image25.png"/><Relationship Id="rId14" Type="http://schemas.openxmlformats.org/officeDocument/2006/relationships/slide" Target="slide35.xml"/><Relationship Id="rId22" Type="http://schemas.openxmlformats.org/officeDocument/2006/relationships/image" Target="../media/image20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13" Type="http://schemas.openxmlformats.org/officeDocument/2006/relationships/image" Target="../media/image27.png"/><Relationship Id="rId18" Type="http://schemas.openxmlformats.org/officeDocument/2006/relationships/slide" Target="slide37.xml"/><Relationship Id="rId3" Type="http://schemas.openxmlformats.org/officeDocument/2006/relationships/image" Target="../media/image22.png"/><Relationship Id="rId21" Type="http://schemas.openxmlformats.org/officeDocument/2006/relationships/image" Target="../media/image19.png"/><Relationship Id="rId7" Type="http://schemas.openxmlformats.org/officeDocument/2006/relationships/image" Target="../media/image24.png"/><Relationship Id="rId12" Type="http://schemas.openxmlformats.org/officeDocument/2006/relationships/slide" Target="slide34.xml"/><Relationship Id="rId17" Type="http://schemas.openxmlformats.org/officeDocument/2006/relationships/image" Target="../media/image29.png"/><Relationship Id="rId2" Type="http://schemas.openxmlformats.org/officeDocument/2006/relationships/image" Target="../media/image21.jpg"/><Relationship Id="rId16" Type="http://schemas.openxmlformats.org/officeDocument/2006/relationships/slide" Target="slide36.xml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slide" Target="slide31.xml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5" Type="http://schemas.openxmlformats.org/officeDocument/2006/relationships/image" Target="../media/image28.png"/><Relationship Id="rId10" Type="http://schemas.openxmlformats.org/officeDocument/2006/relationships/slide" Target="slide33.xml"/><Relationship Id="rId19" Type="http://schemas.openxmlformats.org/officeDocument/2006/relationships/image" Target="../media/image17.png"/><Relationship Id="rId4" Type="http://schemas.openxmlformats.org/officeDocument/2006/relationships/slide" Target="slide30.xml"/><Relationship Id="rId9" Type="http://schemas.openxmlformats.org/officeDocument/2006/relationships/image" Target="../media/image25.png"/><Relationship Id="rId14" Type="http://schemas.openxmlformats.org/officeDocument/2006/relationships/slide" Target="slide35.xml"/><Relationship Id="rId22" Type="http://schemas.openxmlformats.org/officeDocument/2006/relationships/image" Target="../media/image2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13" Type="http://schemas.openxmlformats.org/officeDocument/2006/relationships/image" Target="../media/image27.png"/><Relationship Id="rId18" Type="http://schemas.openxmlformats.org/officeDocument/2006/relationships/slide" Target="slide37.xml"/><Relationship Id="rId3" Type="http://schemas.openxmlformats.org/officeDocument/2006/relationships/image" Target="../media/image22.png"/><Relationship Id="rId21" Type="http://schemas.openxmlformats.org/officeDocument/2006/relationships/image" Target="../media/image19.png"/><Relationship Id="rId7" Type="http://schemas.openxmlformats.org/officeDocument/2006/relationships/image" Target="../media/image24.png"/><Relationship Id="rId12" Type="http://schemas.openxmlformats.org/officeDocument/2006/relationships/slide" Target="slide34.xml"/><Relationship Id="rId17" Type="http://schemas.openxmlformats.org/officeDocument/2006/relationships/image" Target="../media/image29.png"/><Relationship Id="rId2" Type="http://schemas.openxmlformats.org/officeDocument/2006/relationships/image" Target="../media/image21.jpg"/><Relationship Id="rId16" Type="http://schemas.openxmlformats.org/officeDocument/2006/relationships/slide" Target="slide36.xml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slide" Target="slide31.xml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5" Type="http://schemas.openxmlformats.org/officeDocument/2006/relationships/image" Target="../media/image28.png"/><Relationship Id="rId10" Type="http://schemas.openxmlformats.org/officeDocument/2006/relationships/slide" Target="slide33.xml"/><Relationship Id="rId19" Type="http://schemas.openxmlformats.org/officeDocument/2006/relationships/image" Target="../media/image17.png"/><Relationship Id="rId4" Type="http://schemas.openxmlformats.org/officeDocument/2006/relationships/slide" Target="slide30.xml"/><Relationship Id="rId9" Type="http://schemas.openxmlformats.org/officeDocument/2006/relationships/image" Target="../media/image25.png"/><Relationship Id="rId14" Type="http://schemas.openxmlformats.org/officeDocument/2006/relationships/slide" Target="slide35.xml"/><Relationship Id="rId22" Type="http://schemas.openxmlformats.org/officeDocument/2006/relationships/image" Target="../media/image2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13" Type="http://schemas.openxmlformats.org/officeDocument/2006/relationships/image" Target="../media/image27.png"/><Relationship Id="rId18" Type="http://schemas.openxmlformats.org/officeDocument/2006/relationships/slide" Target="slide37.xml"/><Relationship Id="rId3" Type="http://schemas.openxmlformats.org/officeDocument/2006/relationships/image" Target="../media/image22.png"/><Relationship Id="rId21" Type="http://schemas.openxmlformats.org/officeDocument/2006/relationships/image" Target="../media/image19.png"/><Relationship Id="rId7" Type="http://schemas.openxmlformats.org/officeDocument/2006/relationships/image" Target="../media/image24.png"/><Relationship Id="rId12" Type="http://schemas.openxmlformats.org/officeDocument/2006/relationships/slide" Target="slide34.xml"/><Relationship Id="rId17" Type="http://schemas.openxmlformats.org/officeDocument/2006/relationships/image" Target="../media/image29.png"/><Relationship Id="rId2" Type="http://schemas.openxmlformats.org/officeDocument/2006/relationships/image" Target="../media/image21.jpg"/><Relationship Id="rId16" Type="http://schemas.openxmlformats.org/officeDocument/2006/relationships/slide" Target="slide36.xml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slide" Target="slide31.xml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5" Type="http://schemas.openxmlformats.org/officeDocument/2006/relationships/image" Target="../media/image28.png"/><Relationship Id="rId10" Type="http://schemas.openxmlformats.org/officeDocument/2006/relationships/slide" Target="slide33.xml"/><Relationship Id="rId19" Type="http://schemas.openxmlformats.org/officeDocument/2006/relationships/image" Target="../media/image17.png"/><Relationship Id="rId4" Type="http://schemas.openxmlformats.org/officeDocument/2006/relationships/slide" Target="slide30.xml"/><Relationship Id="rId9" Type="http://schemas.openxmlformats.org/officeDocument/2006/relationships/image" Target="../media/image25.png"/><Relationship Id="rId14" Type="http://schemas.openxmlformats.org/officeDocument/2006/relationships/slide" Target="slide35.xml"/><Relationship Id="rId22" Type="http://schemas.openxmlformats.org/officeDocument/2006/relationships/image" Target="../media/image2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13" Type="http://schemas.openxmlformats.org/officeDocument/2006/relationships/image" Target="../media/image12.png"/><Relationship Id="rId18" Type="http://schemas.openxmlformats.org/officeDocument/2006/relationships/slide" Target="slide27.xml"/><Relationship Id="rId26" Type="http://schemas.openxmlformats.org/officeDocument/2006/relationships/image" Target="../media/image20.svg"/><Relationship Id="rId3" Type="http://schemas.openxmlformats.org/officeDocument/2006/relationships/image" Target="../media/image7.png"/><Relationship Id="rId21" Type="http://schemas.openxmlformats.org/officeDocument/2006/relationships/image" Target="../media/image16.png"/><Relationship Id="rId7" Type="http://schemas.openxmlformats.org/officeDocument/2006/relationships/image" Target="../media/image9.png"/><Relationship Id="rId12" Type="http://schemas.openxmlformats.org/officeDocument/2006/relationships/slide" Target="slide24.xml"/><Relationship Id="rId17" Type="http://schemas.openxmlformats.org/officeDocument/2006/relationships/image" Target="../media/image14.png"/><Relationship Id="rId25" Type="http://schemas.openxmlformats.org/officeDocument/2006/relationships/image" Target="../media/image19.png"/><Relationship Id="rId2" Type="http://schemas.openxmlformats.org/officeDocument/2006/relationships/image" Target="../media/image6.jpg"/><Relationship Id="rId16" Type="http://schemas.openxmlformats.org/officeDocument/2006/relationships/slide" Target="slide26.xml"/><Relationship Id="rId20" Type="http://schemas.openxmlformats.org/officeDocument/2006/relationships/slide" Target="slide2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1.xml"/><Relationship Id="rId11" Type="http://schemas.openxmlformats.org/officeDocument/2006/relationships/image" Target="../media/image11.png"/><Relationship Id="rId24" Type="http://schemas.openxmlformats.org/officeDocument/2006/relationships/image" Target="../media/image18.svg"/><Relationship Id="rId5" Type="http://schemas.openxmlformats.org/officeDocument/2006/relationships/image" Target="../media/image8.png"/><Relationship Id="rId15" Type="http://schemas.openxmlformats.org/officeDocument/2006/relationships/image" Target="../media/image13.png"/><Relationship Id="rId23" Type="http://schemas.openxmlformats.org/officeDocument/2006/relationships/image" Target="../media/image17.png"/><Relationship Id="rId10" Type="http://schemas.openxmlformats.org/officeDocument/2006/relationships/slide" Target="slide23.xml"/><Relationship Id="rId19" Type="http://schemas.openxmlformats.org/officeDocument/2006/relationships/image" Target="../media/image15.png"/><Relationship Id="rId4" Type="http://schemas.openxmlformats.org/officeDocument/2006/relationships/slide" Target="slide20.xml"/><Relationship Id="rId9" Type="http://schemas.openxmlformats.org/officeDocument/2006/relationships/image" Target="../media/image10.png"/><Relationship Id="rId14" Type="http://schemas.openxmlformats.org/officeDocument/2006/relationships/slide" Target="slide25.xml"/><Relationship Id="rId22" Type="http://schemas.openxmlformats.org/officeDocument/2006/relationships/slide" Target="slide2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13" Type="http://schemas.openxmlformats.org/officeDocument/2006/relationships/image" Target="../media/image12.png"/><Relationship Id="rId18" Type="http://schemas.openxmlformats.org/officeDocument/2006/relationships/slide" Target="slide27.xml"/><Relationship Id="rId26" Type="http://schemas.openxmlformats.org/officeDocument/2006/relationships/image" Target="../media/image20.svg"/><Relationship Id="rId3" Type="http://schemas.openxmlformats.org/officeDocument/2006/relationships/image" Target="../media/image7.png"/><Relationship Id="rId21" Type="http://schemas.openxmlformats.org/officeDocument/2006/relationships/image" Target="../media/image16.png"/><Relationship Id="rId7" Type="http://schemas.openxmlformats.org/officeDocument/2006/relationships/image" Target="../media/image9.png"/><Relationship Id="rId12" Type="http://schemas.openxmlformats.org/officeDocument/2006/relationships/slide" Target="slide24.xml"/><Relationship Id="rId17" Type="http://schemas.openxmlformats.org/officeDocument/2006/relationships/image" Target="../media/image14.png"/><Relationship Id="rId25" Type="http://schemas.openxmlformats.org/officeDocument/2006/relationships/image" Target="../media/image19.png"/><Relationship Id="rId2" Type="http://schemas.openxmlformats.org/officeDocument/2006/relationships/image" Target="../media/image6.jpg"/><Relationship Id="rId16" Type="http://schemas.openxmlformats.org/officeDocument/2006/relationships/slide" Target="slide26.xml"/><Relationship Id="rId20" Type="http://schemas.openxmlformats.org/officeDocument/2006/relationships/slide" Target="slide2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1.xml"/><Relationship Id="rId11" Type="http://schemas.openxmlformats.org/officeDocument/2006/relationships/image" Target="../media/image11.png"/><Relationship Id="rId24" Type="http://schemas.openxmlformats.org/officeDocument/2006/relationships/image" Target="../media/image18.svg"/><Relationship Id="rId5" Type="http://schemas.openxmlformats.org/officeDocument/2006/relationships/image" Target="../media/image8.png"/><Relationship Id="rId15" Type="http://schemas.openxmlformats.org/officeDocument/2006/relationships/image" Target="../media/image13.png"/><Relationship Id="rId23" Type="http://schemas.openxmlformats.org/officeDocument/2006/relationships/image" Target="../media/image17.png"/><Relationship Id="rId10" Type="http://schemas.openxmlformats.org/officeDocument/2006/relationships/slide" Target="slide23.xml"/><Relationship Id="rId19" Type="http://schemas.openxmlformats.org/officeDocument/2006/relationships/image" Target="../media/image15.png"/><Relationship Id="rId4" Type="http://schemas.openxmlformats.org/officeDocument/2006/relationships/slide" Target="slide20.xml"/><Relationship Id="rId9" Type="http://schemas.openxmlformats.org/officeDocument/2006/relationships/image" Target="../media/image10.png"/><Relationship Id="rId14" Type="http://schemas.openxmlformats.org/officeDocument/2006/relationships/slide" Target="slide25.xml"/><Relationship Id="rId22" Type="http://schemas.openxmlformats.org/officeDocument/2006/relationships/slide" Target="slide2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13" Type="http://schemas.openxmlformats.org/officeDocument/2006/relationships/image" Target="../media/image12.png"/><Relationship Id="rId18" Type="http://schemas.openxmlformats.org/officeDocument/2006/relationships/slide" Target="slide27.xml"/><Relationship Id="rId26" Type="http://schemas.openxmlformats.org/officeDocument/2006/relationships/image" Target="../media/image20.svg"/><Relationship Id="rId3" Type="http://schemas.openxmlformats.org/officeDocument/2006/relationships/image" Target="../media/image7.png"/><Relationship Id="rId21" Type="http://schemas.openxmlformats.org/officeDocument/2006/relationships/image" Target="../media/image16.png"/><Relationship Id="rId7" Type="http://schemas.openxmlformats.org/officeDocument/2006/relationships/image" Target="../media/image9.png"/><Relationship Id="rId12" Type="http://schemas.openxmlformats.org/officeDocument/2006/relationships/slide" Target="slide24.xml"/><Relationship Id="rId17" Type="http://schemas.openxmlformats.org/officeDocument/2006/relationships/image" Target="../media/image14.png"/><Relationship Id="rId25" Type="http://schemas.openxmlformats.org/officeDocument/2006/relationships/image" Target="../media/image19.png"/><Relationship Id="rId2" Type="http://schemas.openxmlformats.org/officeDocument/2006/relationships/image" Target="../media/image6.jpg"/><Relationship Id="rId16" Type="http://schemas.openxmlformats.org/officeDocument/2006/relationships/slide" Target="slide26.xml"/><Relationship Id="rId20" Type="http://schemas.openxmlformats.org/officeDocument/2006/relationships/slide" Target="slide2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1.xml"/><Relationship Id="rId11" Type="http://schemas.openxmlformats.org/officeDocument/2006/relationships/image" Target="../media/image11.png"/><Relationship Id="rId24" Type="http://schemas.openxmlformats.org/officeDocument/2006/relationships/image" Target="../media/image18.svg"/><Relationship Id="rId5" Type="http://schemas.openxmlformats.org/officeDocument/2006/relationships/image" Target="../media/image8.png"/><Relationship Id="rId15" Type="http://schemas.openxmlformats.org/officeDocument/2006/relationships/image" Target="../media/image13.png"/><Relationship Id="rId23" Type="http://schemas.openxmlformats.org/officeDocument/2006/relationships/image" Target="../media/image17.png"/><Relationship Id="rId10" Type="http://schemas.openxmlformats.org/officeDocument/2006/relationships/slide" Target="slide23.xml"/><Relationship Id="rId19" Type="http://schemas.openxmlformats.org/officeDocument/2006/relationships/image" Target="../media/image15.png"/><Relationship Id="rId4" Type="http://schemas.openxmlformats.org/officeDocument/2006/relationships/slide" Target="slide20.xml"/><Relationship Id="rId9" Type="http://schemas.openxmlformats.org/officeDocument/2006/relationships/image" Target="../media/image10.png"/><Relationship Id="rId14" Type="http://schemas.openxmlformats.org/officeDocument/2006/relationships/slide" Target="slide25.xml"/><Relationship Id="rId22" Type="http://schemas.openxmlformats.org/officeDocument/2006/relationships/slide" Target="slide2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13" Type="http://schemas.openxmlformats.org/officeDocument/2006/relationships/image" Target="../media/image12.png"/><Relationship Id="rId18" Type="http://schemas.openxmlformats.org/officeDocument/2006/relationships/slide" Target="slide27.xml"/><Relationship Id="rId26" Type="http://schemas.openxmlformats.org/officeDocument/2006/relationships/image" Target="../media/image20.svg"/><Relationship Id="rId3" Type="http://schemas.openxmlformats.org/officeDocument/2006/relationships/image" Target="../media/image7.png"/><Relationship Id="rId21" Type="http://schemas.openxmlformats.org/officeDocument/2006/relationships/image" Target="../media/image16.png"/><Relationship Id="rId7" Type="http://schemas.openxmlformats.org/officeDocument/2006/relationships/image" Target="../media/image9.png"/><Relationship Id="rId12" Type="http://schemas.openxmlformats.org/officeDocument/2006/relationships/slide" Target="slide24.xml"/><Relationship Id="rId17" Type="http://schemas.openxmlformats.org/officeDocument/2006/relationships/image" Target="../media/image14.png"/><Relationship Id="rId25" Type="http://schemas.openxmlformats.org/officeDocument/2006/relationships/image" Target="../media/image19.png"/><Relationship Id="rId2" Type="http://schemas.openxmlformats.org/officeDocument/2006/relationships/image" Target="../media/image6.jpg"/><Relationship Id="rId16" Type="http://schemas.openxmlformats.org/officeDocument/2006/relationships/slide" Target="slide26.xml"/><Relationship Id="rId20" Type="http://schemas.openxmlformats.org/officeDocument/2006/relationships/slide" Target="slide2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1.xml"/><Relationship Id="rId11" Type="http://schemas.openxmlformats.org/officeDocument/2006/relationships/image" Target="../media/image11.png"/><Relationship Id="rId24" Type="http://schemas.openxmlformats.org/officeDocument/2006/relationships/image" Target="../media/image18.svg"/><Relationship Id="rId5" Type="http://schemas.openxmlformats.org/officeDocument/2006/relationships/image" Target="../media/image8.png"/><Relationship Id="rId15" Type="http://schemas.openxmlformats.org/officeDocument/2006/relationships/image" Target="../media/image13.png"/><Relationship Id="rId23" Type="http://schemas.openxmlformats.org/officeDocument/2006/relationships/image" Target="../media/image17.png"/><Relationship Id="rId10" Type="http://schemas.openxmlformats.org/officeDocument/2006/relationships/slide" Target="slide23.xml"/><Relationship Id="rId19" Type="http://schemas.openxmlformats.org/officeDocument/2006/relationships/image" Target="../media/image15.png"/><Relationship Id="rId4" Type="http://schemas.openxmlformats.org/officeDocument/2006/relationships/slide" Target="slide20.xml"/><Relationship Id="rId9" Type="http://schemas.openxmlformats.org/officeDocument/2006/relationships/image" Target="../media/image10.png"/><Relationship Id="rId14" Type="http://schemas.openxmlformats.org/officeDocument/2006/relationships/slide" Target="slide25.xml"/><Relationship Id="rId22" Type="http://schemas.openxmlformats.org/officeDocument/2006/relationships/slide" Target="slide2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13" Type="http://schemas.openxmlformats.org/officeDocument/2006/relationships/image" Target="../media/image12.png"/><Relationship Id="rId18" Type="http://schemas.openxmlformats.org/officeDocument/2006/relationships/slide" Target="slide27.xml"/><Relationship Id="rId26" Type="http://schemas.openxmlformats.org/officeDocument/2006/relationships/image" Target="../media/image20.svg"/><Relationship Id="rId3" Type="http://schemas.openxmlformats.org/officeDocument/2006/relationships/image" Target="../media/image7.png"/><Relationship Id="rId21" Type="http://schemas.openxmlformats.org/officeDocument/2006/relationships/image" Target="../media/image16.png"/><Relationship Id="rId7" Type="http://schemas.openxmlformats.org/officeDocument/2006/relationships/image" Target="../media/image9.png"/><Relationship Id="rId12" Type="http://schemas.openxmlformats.org/officeDocument/2006/relationships/slide" Target="slide24.xml"/><Relationship Id="rId17" Type="http://schemas.openxmlformats.org/officeDocument/2006/relationships/image" Target="../media/image14.png"/><Relationship Id="rId25" Type="http://schemas.openxmlformats.org/officeDocument/2006/relationships/image" Target="../media/image19.png"/><Relationship Id="rId2" Type="http://schemas.openxmlformats.org/officeDocument/2006/relationships/image" Target="../media/image6.jpg"/><Relationship Id="rId16" Type="http://schemas.openxmlformats.org/officeDocument/2006/relationships/slide" Target="slide26.xml"/><Relationship Id="rId20" Type="http://schemas.openxmlformats.org/officeDocument/2006/relationships/slide" Target="slide2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1.xml"/><Relationship Id="rId11" Type="http://schemas.openxmlformats.org/officeDocument/2006/relationships/image" Target="../media/image11.png"/><Relationship Id="rId24" Type="http://schemas.openxmlformats.org/officeDocument/2006/relationships/image" Target="../media/image18.svg"/><Relationship Id="rId5" Type="http://schemas.openxmlformats.org/officeDocument/2006/relationships/image" Target="../media/image8.png"/><Relationship Id="rId15" Type="http://schemas.openxmlformats.org/officeDocument/2006/relationships/image" Target="../media/image13.png"/><Relationship Id="rId23" Type="http://schemas.openxmlformats.org/officeDocument/2006/relationships/image" Target="../media/image17.png"/><Relationship Id="rId10" Type="http://schemas.openxmlformats.org/officeDocument/2006/relationships/slide" Target="slide23.xml"/><Relationship Id="rId19" Type="http://schemas.openxmlformats.org/officeDocument/2006/relationships/image" Target="../media/image15.png"/><Relationship Id="rId4" Type="http://schemas.openxmlformats.org/officeDocument/2006/relationships/slide" Target="slide20.xml"/><Relationship Id="rId9" Type="http://schemas.openxmlformats.org/officeDocument/2006/relationships/image" Target="../media/image10.png"/><Relationship Id="rId14" Type="http://schemas.openxmlformats.org/officeDocument/2006/relationships/slide" Target="slide25.xml"/><Relationship Id="rId22" Type="http://schemas.openxmlformats.org/officeDocument/2006/relationships/slide" Target="slide2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13" Type="http://schemas.openxmlformats.org/officeDocument/2006/relationships/image" Target="../media/image12.png"/><Relationship Id="rId18" Type="http://schemas.openxmlformats.org/officeDocument/2006/relationships/slide" Target="slide27.xml"/><Relationship Id="rId26" Type="http://schemas.openxmlformats.org/officeDocument/2006/relationships/image" Target="../media/image20.svg"/><Relationship Id="rId3" Type="http://schemas.openxmlformats.org/officeDocument/2006/relationships/image" Target="../media/image7.png"/><Relationship Id="rId21" Type="http://schemas.openxmlformats.org/officeDocument/2006/relationships/image" Target="../media/image16.png"/><Relationship Id="rId7" Type="http://schemas.openxmlformats.org/officeDocument/2006/relationships/image" Target="../media/image9.png"/><Relationship Id="rId12" Type="http://schemas.openxmlformats.org/officeDocument/2006/relationships/slide" Target="slide24.xml"/><Relationship Id="rId17" Type="http://schemas.openxmlformats.org/officeDocument/2006/relationships/image" Target="../media/image14.png"/><Relationship Id="rId25" Type="http://schemas.openxmlformats.org/officeDocument/2006/relationships/image" Target="../media/image19.png"/><Relationship Id="rId2" Type="http://schemas.openxmlformats.org/officeDocument/2006/relationships/image" Target="../media/image6.jpg"/><Relationship Id="rId16" Type="http://schemas.openxmlformats.org/officeDocument/2006/relationships/slide" Target="slide26.xml"/><Relationship Id="rId20" Type="http://schemas.openxmlformats.org/officeDocument/2006/relationships/slide" Target="slide2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1.xml"/><Relationship Id="rId11" Type="http://schemas.openxmlformats.org/officeDocument/2006/relationships/image" Target="../media/image11.png"/><Relationship Id="rId24" Type="http://schemas.openxmlformats.org/officeDocument/2006/relationships/image" Target="../media/image18.svg"/><Relationship Id="rId5" Type="http://schemas.openxmlformats.org/officeDocument/2006/relationships/image" Target="../media/image8.png"/><Relationship Id="rId15" Type="http://schemas.openxmlformats.org/officeDocument/2006/relationships/image" Target="../media/image13.png"/><Relationship Id="rId23" Type="http://schemas.openxmlformats.org/officeDocument/2006/relationships/image" Target="../media/image17.png"/><Relationship Id="rId10" Type="http://schemas.openxmlformats.org/officeDocument/2006/relationships/slide" Target="slide23.xml"/><Relationship Id="rId19" Type="http://schemas.openxmlformats.org/officeDocument/2006/relationships/image" Target="../media/image15.png"/><Relationship Id="rId4" Type="http://schemas.openxmlformats.org/officeDocument/2006/relationships/slide" Target="slide20.xml"/><Relationship Id="rId9" Type="http://schemas.openxmlformats.org/officeDocument/2006/relationships/image" Target="../media/image10.png"/><Relationship Id="rId14" Type="http://schemas.openxmlformats.org/officeDocument/2006/relationships/slide" Target="slide25.xml"/><Relationship Id="rId22" Type="http://schemas.openxmlformats.org/officeDocument/2006/relationships/slide" Target="slide2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13" Type="http://schemas.openxmlformats.org/officeDocument/2006/relationships/image" Target="../media/image12.png"/><Relationship Id="rId18" Type="http://schemas.openxmlformats.org/officeDocument/2006/relationships/slide" Target="slide27.xml"/><Relationship Id="rId26" Type="http://schemas.openxmlformats.org/officeDocument/2006/relationships/image" Target="../media/image20.svg"/><Relationship Id="rId3" Type="http://schemas.openxmlformats.org/officeDocument/2006/relationships/image" Target="../media/image7.png"/><Relationship Id="rId21" Type="http://schemas.openxmlformats.org/officeDocument/2006/relationships/image" Target="../media/image16.png"/><Relationship Id="rId7" Type="http://schemas.openxmlformats.org/officeDocument/2006/relationships/image" Target="../media/image9.png"/><Relationship Id="rId12" Type="http://schemas.openxmlformats.org/officeDocument/2006/relationships/slide" Target="slide24.xml"/><Relationship Id="rId17" Type="http://schemas.openxmlformats.org/officeDocument/2006/relationships/image" Target="../media/image14.png"/><Relationship Id="rId25" Type="http://schemas.openxmlformats.org/officeDocument/2006/relationships/image" Target="../media/image19.png"/><Relationship Id="rId2" Type="http://schemas.openxmlformats.org/officeDocument/2006/relationships/image" Target="../media/image6.jpg"/><Relationship Id="rId16" Type="http://schemas.openxmlformats.org/officeDocument/2006/relationships/slide" Target="slide26.xml"/><Relationship Id="rId20" Type="http://schemas.openxmlformats.org/officeDocument/2006/relationships/slide" Target="slide2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1.xml"/><Relationship Id="rId11" Type="http://schemas.openxmlformats.org/officeDocument/2006/relationships/image" Target="../media/image11.png"/><Relationship Id="rId24" Type="http://schemas.openxmlformats.org/officeDocument/2006/relationships/image" Target="../media/image18.svg"/><Relationship Id="rId5" Type="http://schemas.openxmlformats.org/officeDocument/2006/relationships/image" Target="../media/image8.png"/><Relationship Id="rId15" Type="http://schemas.openxmlformats.org/officeDocument/2006/relationships/image" Target="../media/image13.png"/><Relationship Id="rId23" Type="http://schemas.openxmlformats.org/officeDocument/2006/relationships/image" Target="../media/image17.png"/><Relationship Id="rId10" Type="http://schemas.openxmlformats.org/officeDocument/2006/relationships/slide" Target="slide23.xml"/><Relationship Id="rId19" Type="http://schemas.openxmlformats.org/officeDocument/2006/relationships/image" Target="../media/image15.png"/><Relationship Id="rId4" Type="http://schemas.openxmlformats.org/officeDocument/2006/relationships/slide" Target="slide20.xml"/><Relationship Id="rId9" Type="http://schemas.openxmlformats.org/officeDocument/2006/relationships/image" Target="../media/image10.png"/><Relationship Id="rId14" Type="http://schemas.openxmlformats.org/officeDocument/2006/relationships/slide" Target="slide25.xml"/><Relationship Id="rId22" Type="http://schemas.openxmlformats.org/officeDocument/2006/relationships/slide" Target="slide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urple card with white text&#10;&#10;Description automatically generated">
            <a:extLst>
              <a:ext uri="{FF2B5EF4-FFF2-40B4-BE49-F238E27FC236}">
                <a16:creationId xmlns:a16="http://schemas.microsoft.com/office/drawing/2014/main" id="{2F8667BD-B337-54F4-D314-3C37CF415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48839"/>
            <a:ext cx="1219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0698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erson in a boat on a lake&#10;&#10;Description automatically generated">
            <a:extLst>
              <a:ext uri="{FF2B5EF4-FFF2-40B4-BE49-F238E27FC236}">
                <a16:creationId xmlns:a16="http://schemas.microsoft.com/office/drawing/2014/main" id="{10AA748C-0DD8-3BA6-814C-2F212599B6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2052A8B7-C871-9D38-F9CC-F8D0718C2C2D}"/>
              </a:ext>
            </a:extLst>
          </p:cNvPr>
          <p:cNvGrpSpPr/>
          <p:nvPr/>
        </p:nvGrpSpPr>
        <p:grpSpPr>
          <a:xfrm>
            <a:off x="-20797532" y="2546350"/>
            <a:ext cx="35722623" cy="1739900"/>
            <a:chOff x="-10424223" y="2108200"/>
            <a:chExt cx="35722623" cy="1739900"/>
          </a:xfrm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5" name="Slide Zoom 4">
                  <a:extLst>
                    <a:ext uri="{FF2B5EF4-FFF2-40B4-BE49-F238E27FC236}">
                      <a16:creationId xmlns:a16="http://schemas.microsoft.com/office/drawing/2014/main" id="{19BD83F2-A93E-E0E2-6C27-9CCEFC1E5F3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10424223" y="21082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79" cId="3091242090">
                      <pslz:zmPr id="{A7419DC4-9513-4A67-970C-F24F1229E2D5}" transitionDur="1000">
                        <p166:blipFill xmlns:p166="http://schemas.microsoft.com/office/powerpoint/2016/6/main">
                          <a:blip r:embed="rId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5" name="Slide Zoom 4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19BD83F2-A93E-E0E2-6C27-9CCEFC1E5F3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20797532" y="25463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7" name="Slide Zoom 6">
                  <a:extLst>
                    <a:ext uri="{FF2B5EF4-FFF2-40B4-BE49-F238E27FC236}">
                      <a16:creationId xmlns:a16="http://schemas.microsoft.com/office/drawing/2014/main" id="{DF56F1ED-3925-0B30-869F-9D264DDE5CB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6793709" y="21082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0" cId="1269941570">
                      <pslz:zmPr id="{3C9A6335-947B-4CE9-BDBD-BE0838960CE8}" transitionDur="1000">
                        <p166:blipFill xmlns:p166="http://schemas.microsoft.com/office/powerpoint/2016/6/main">
                          <a:blip r:embed="rId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7" name="Slide Zoom 6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DF56F1ED-3925-0B30-869F-9D264DDE5CB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17167018" y="25463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0" name="Slide Zoom 9">
                  <a:extLst>
                    <a:ext uri="{FF2B5EF4-FFF2-40B4-BE49-F238E27FC236}">
                      <a16:creationId xmlns:a16="http://schemas.microsoft.com/office/drawing/2014/main" id="{E724582B-FD13-0497-B2E2-808B70EC0D6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3163195" y="21082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7" cId="254639184">
                      <pslz:zmPr id="{EB8A7F40-9B5F-42B7-B8C7-31FE1B972663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0" name="Slide Zoom 9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E724582B-FD13-0497-B2E2-808B70EC0D6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13536504" y="25463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2" name="Slide Zoom 11">
                  <a:extLst>
                    <a:ext uri="{FF2B5EF4-FFF2-40B4-BE49-F238E27FC236}">
                      <a16:creationId xmlns:a16="http://schemas.microsoft.com/office/drawing/2014/main" id="{3E811CC3-7E8E-61FC-265B-3D52AA4E156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67319" y="21336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1" cId="3144662439">
                      <pslz:zmPr id="{658D384E-FFED-42E4-9839-CF41BD941615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2" name="Slide Zoom 11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3E811CC3-7E8E-61FC-265B-3D52AA4E156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-9905990" y="25717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4" name="Slide Zoom 13">
                  <a:extLst>
                    <a:ext uri="{FF2B5EF4-FFF2-40B4-BE49-F238E27FC236}">
                      <a16:creationId xmlns:a16="http://schemas.microsoft.com/office/drawing/2014/main" id="{AF76EA38-E838-63DE-C19F-FA1E837ACD0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097833" y="21336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2" cId="3417549501">
                      <pslz:zmPr id="{77A8E7A2-6358-45C1-9768-01F45037618F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4" name="Slide Zoom 13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AF76EA38-E838-63DE-C19F-FA1E837ACD0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-6275476" y="25717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6" name="Slide Zoom 15">
                  <a:extLst>
                    <a:ext uri="{FF2B5EF4-FFF2-40B4-BE49-F238E27FC236}">
                      <a16:creationId xmlns:a16="http://schemas.microsoft.com/office/drawing/2014/main" id="{9587E748-5F9B-C966-6C45-466B231FCCD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728347" y="21082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3" cId="1434174204">
                      <pslz:zmPr id="{9A6EBB04-9BE1-47C3-AE80-09976D4E19B0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6" name="Slide Zoom 15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9587E748-5F9B-C966-6C45-466B231FCCD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-2644962" y="25463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8" name="Slide Zoom 17">
                  <a:extLst>
                    <a:ext uri="{FF2B5EF4-FFF2-40B4-BE49-F238E27FC236}">
                      <a16:creationId xmlns:a16="http://schemas.microsoft.com/office/drawing/2014/main" id="{D9921DA2-FE5C-8977-38AE-2D4D188C0D2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1358861" y="21336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4" cId="3808772104">
                      <pslz:zmPr id="{12AD0DF3-3B2A-4454-8B5F-D055812BBB6B}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8" name="Slide Zoom 17">
                  <a:hlinkClick r:id="rId16" action="ppaction://hlinksldjump"/>
                  <a:extLst>
                    <a:ext uri="{FF2B5EF4-FFF2-40B4-BE49-F238E27FC236}">
                      <a16:creationId xmlns:a16="http://schemas.microsoft.com/office/drawing/2014/main" id="{D9921DA2-FE5C-8977-38AE-2D4D188C0D2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85552" y="25717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0" name="Slide Zoom 19">
                  <a:extLst>
                    <a:ext uri="{FF2B5EF4-FFF2-40B4-BE49-F238E27FC236}">
                      <a16:creationId xmlns:a16="http://schemas.microsoft.com/office/drawing/2014/main" id="{E0B08CB2-8C5A-F4BE-622E-730CD0C1B78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4989375" y="21272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5" cId="17598274">
                      <pslz:zmPr id="{904FCD1C-43ED-4D6B-872A-8C0AF3434059}" transitionDur="1000">
                        <p166:blipFill xmlns:p166="http://schemas.microsoft.com/office/powerpoint/2016/6/main">
                          <a:blip r:embed="rId1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0" name="Slide Zoom 19">
                  <a:hlinkClick r:id="rId18" action="ppaction://hlinksldjump"/>
                  <a:extLst>
                    <a:ext uri="{FF2B5EF4-FFF2-40B4-BE49-F238E27FC236}">
                      <a16:creationId xmlns:a16="http://schemas.microsoft.com/office/drawing/2014/main" id="{E0B08CB2-8C5A-F4BE-622E-730CD0C1B78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616066" y="256540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2" name="Slide Zoom 21">
                  <a:extLst>
                    <a:ext uri="{FF2B5EF4-FFF2-40B4-BE49-F238E27FC236}">
                      <a16:creationId xmlns:a16="http://schemas.microsoft.com/office/drawing/2014/main" id="{AE569E44-DFEE-0893-B6CE-191EC817DB2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8619889" y="21272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6" cId="2378871379">
                      <pslz:zmPr id="{220C6B23-C281-4627-A759-5A986720097A}" transitionDur="1000">
                        <p166:blipFill xmlns:p166="http://schemas.microsoft.com/office/powerpoint/2016/6/main">
                          <a:blip r:embed="rId1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2" name="Slide Zoom 21">
                  <a:hlinkClick r:id="rId20" action="ppaction://hlinksldjump"/>
                  <a:extLst>
                    <a:ext uri="{FF2B5EF4-FFF2-40B4-BE49-F238E27FC236}">
                      <a16:creationId xmlns:a16="http://schemas.microsoft.com/office/drawing/2014/main" id="{AE569E44-DFEE-0893-B6CE-191EC817DB2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246580" y="256540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4" name="Slide Zoom 23">
                  <a:extLst>
                    <a:ext uri="{FF2B5EF4-FFF2-40B4-BE49-F238E27FC236}">
                      <a16:creationId xmlns:a16="http://schemas.microsoft.com/office/drawing/2014/main" id="{1A657D75-1B7C-2917-FAFE-5ABA872DB01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250400" y="21336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8" cId="2332541971">
                      <pslz:zmPr id="{0A91A2A2-6745-4C00-810D-20A71B0A6E32}" transitionDur="1000">
                        <p166:blipFill xmlns:p166="http://schemas.microsoft.com/office/powerpoint/2016/6/main">
                          <a:blip r:embed="rId2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4" name="Slide Zoom 23">
                  <a:hlinkClick r:id="rId22" action="ppaction://hlinksldjump"/>
                  <a:extLst>
                    <a:ext uri="{FF2B5EF4-FFF2-40B4-BE49-F238E27FC236}">
                      <a16:creationId xmlns:a16="http://schemas.microsoft.com/office/drawing/2014/main" id="{1A657D75-1B7C-2917-FAFE-5ABA872DB01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877091" y="25717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</p:grpSp>
      <p:pic>
        <p:nvPicPr>
          <p:cNvPr id="27" name="Graphic 26" descr="Caret Left outline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0625001-4F8D-2670-522E-33E593C30AB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8537" y="2959100"/>
            <a:ext cx="914400" cy="914400"/>
          </a:xfrm>
          <a:prstGeom prst="rect">
            <a:avLst/>
          </a:prstGeom>
        </p:spPr>
      </p:pic>
      <p:pic>
        <p:nvPicPr>
          <p:cNvPr id="29" name="Graphic 28" descr="Caret Right outline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001340F-7EFC-A5D8-4D8C-78E3AA8D4F6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110132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9975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erson in a boat on a lake&#10;&#10;Description automatically generated">
            <a:extLst>
              <a:ext uri="{FF2B5EF4-FFF2-40B4-BE49-F238E27FC236}">
                <a16:creationId xmlns:a16="http://schemas.microsoft.com/office/drawing/2014/main" id="{10AA748C-0DD8-3BA6-814C-2F212599B6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2052A8B7-C871-9D38-F9CC-F8D0718C2C2D}"/>
              </a:ext>
            </a:extLst>
          </p:cNvPr>
          <p:cNvGrpSpPr/>
          <p:nvPr/>
        </p:nvGrpSpPr>
        <p:grpSpPr>
          <a:xfrm>
            <a:off x="-24396767" y="2546350"/>
            <a:ext cx="35722623" cy="1739900"/>
            <a:chOff x="-10424223" y="2108200"/>
            <a:chExt cx="35722623" cy="1739900"/>
          </a:xfrm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5" name="Slide Zoom 4">
                  <a:extLst>
                    <a:ext uri="{FF2B5EF4-FFF2-40B4-BE49-F238E27FC236}">
                      <a16:creationId xmlns:a16="http://schemas.microsoft.com/office/drawing/2014/main" id="{19BD83F2-A93E-E0E2-6C27-9CCEFC1E5F3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10424223" y="21082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79" cId="3091242090">
                      <pslz:zmPr id="{A7419DC4-9513-4A67-970C-F24F1229E2D5}" transitionDur="1000">
                        <p166:blipFill xmlns:p166="http://schemas.microsoft.com/office/powerpoint/2016/6/main">
                          <a:blip r:embed="rId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5" name="Slide Zoom 4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19BD83F2-A93E-E0E2-6C27-9CCEFC1E5F3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24396767" y="25463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7" name="Slide Zoom 6">
                  <a:extLst>
                    <a:ext uri="{FF2B5EF4-FFF2-40B4-BE49-F238E27FC236}">
                      <a16:creationId xmlns:a16="http://schemas.microsoft.com/office/drawing/2014/main" id="{DF56F1ED-3925-0B30-869F-9D264DDE5CB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6793709" y="21082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0" cId="1269941570">
                      <pslz:zmPr id="{3C9A6335-947B-4CE9-BDBD-BE0838960CE8}" transitionDur="1000">
                        <p166:blipFill xmlns:p166="http://schemas.microsoft.com/office/powerpoint/2016/6/main">
                          <a:blip r:embed="rId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7" name="Slide Zoom 6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DF56F1ED-3925-0B30-869F-9D264DDE5CB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20766253" y="25463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0" name="Slide Zoom 9">
                  <a:extLst>
                    <a:ext uri="{FF2B5EF4-FFF2-40B4-BE49-F238E27FC236}">
                      <a16:creationId xmlns:a16="http://schemas.microsoft.com/office/drawing/2014/main" id="{E724582B-FD13-0497-B2E2-808B70EC0D6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3163195" y="21082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7" cId="254639184">
                      <pslz:zmPr id="{EB8A7F40-9B5F-42B7-B8C7-31FE1B972663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0" name="Slide Zoom 9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E724582B-FD13-0497-B2E2-808B70EC0D6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17135739" y="25463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2" name="Slide Zoom 11">
                  <a:extLst>
                    <a:ext uri="{FF2B5EF4-FFF2-40B4-BE49-F238E27FC236}">
                      <a16:creationId xmlns:a16="http://schemas.microsoft.com/office/drawing/2014/main" id="{3E811CC3-7E8E-61FC-265B-3D52AA4E156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67319" y="21336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1" cId="3144662439">
                      <pslz:zmPr id="{658D384E-FFED-42E4-9839-CF41BD941615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2" name="Slide Zoom 11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3E811CC3-7E8E-61FC-265B-3D52AA4E156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-13505225" y="25717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4" name="Slide Zoom 13">
                  <a:extLst>
                    <a:ext uri="{FF2B5EF4-FFF2-40B4-BE49-F238E27FC236}">
                      <a16:creationId xmlns:a16="http://schemas.microsoft.com/office/drawing/2014/main" id="{AF76EA38-E838-63DE-C19F-FA1E837ACD0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097833" y="21336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2" cId="3417549501">
                      <pslz:zmPr id="{77A8E7A2-6358-45C1-9768-01F45037618F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4" name="Slide Zoom 13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AF76EA38-E838-63DE-C19F-FA1E837ACD0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-9874711" y="25717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6" name="Slide Zoom 15">
                  <a:extLst>
                    <a:ext uri="{FF2B5EF4-FFF2-40B4-BE49-F238E27FC236}">
                      <a16:creationId xmlns:a16="http://schemas.microsoft.com/office/drawing/2014/main" id="{9587E748-5F9B-C966-6C45-466B231FCCD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728347" y="21082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3" cId="1434174204">
                      <pslz:zmPr id="{9A6EBB04-9BE1-47C3-AE80-09976D4E19B0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6" name="Slide Zoom 15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9587E748-5F9B-C966-6C45-466B231FCCD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-6244197" y="25463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8" name="Slide Zoom 17">
                  <a:extLst>
                    <a:ext uri="{FF2B5EF4-FFF2-40B4-BE49-F238E27FC236}">
                      <a16:creationId xmlns:a16="http://schemas.microsoft.com/office/drawing/2014/main" id="{D9921DA2-FE5C-8977-38AE-2D4D188C0D2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1358861" y="21336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4" cId="3808772104">
                      <pslz:zmPr id="{12AD0DF3-3B2A-4454-8B5F-D055812BBB6B}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8" name="Slide Zoom 17">
                  <a:hlinkClick r:id="rId16" action="ppaction://hlinksldjump"/>
                  <a:extLst>
                    <a:ext uri="{FF2B5EF4-FFF2-40B4-BE49-F238E27FC236}">
                      <a16:creationId xmlns:a16="http://schemas.microsoft.com/office/drawing/2014/main" id="{D9921DA2-FE5C-8977-38AE-2D4D188C0D2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-2613683" y="25717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0" name="Slide Zoom 19">
                  <a:extLst>
                    <a:ext uri="{FF2B5EF4-FFF2-40B4-BE49-F238E27FC236}">
                      <a16:creationId xmlns:a16="http://schemas.microsoft.com/office/drawing/2014/main" id="{E0B08CB2-8C5A-F4BE-622E-730CD0C1B78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4989375" y="21272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5" cId="17598274">
                      <pslz:zmPr id="{904FCD1C-43ED-4D6B-872A-8C0AF3434059}" transitionDur="1000">
                        <p166:blipFill xmlns:p166="http://schemas.microsoft.com/office/powerpoint/2016/6/main">
                          <a:blip r:embed="rId1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0" name="Slide Zoom 19">
                  <a:hlinkClick r:id="rId18" action="ppaction://hlinksldjump"/>
                  <a:extLst>
                    <a:ext uri="{FF2B5EF4-FFF2-40B4-BE49-F238E27FC236}">
                      <a16:creationId xmlns:a16="http://schemas.microsoft.com/office/drawing/2014/main" id="{E0B08CB2-8C5A-F4BE-622E-730CD0C1B78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16831" y="256540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2" name="Slide Zoom 21">
                  <a:extLst>
                    <a:ext uri="{FF2B5EF4-FFF2-40B4-BE49-F238E27FC236}">
                      <a16:creationId xmlns:a16="http://schemas.microsoft.com/office/drawing/2014/main" id="{AE569E44-DFEE-0893-B6CE-191EC817DB2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8619889" y="21272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6" cId="2378871379">
                      <pslz:zmPr id="{220C6B23-C281-4627-A759-5A986720097A}" transitionDur="1000">
                        <p166:blipFill xmlns:p166="http://schemas.microsoft.com/office/powerpoint/2016/6/main">
                          <a:blip r:embed="rId1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2" name="Slide Zoom 21">
                  <a:hlinkClick r:id="rId20" action="ppaction://hlinksldjump"/>
                  <a:extLst>
                    <a:ext uri="{FF2B5EF4-FFF2-40B4-BE49-F238E27FC236}">
                      <a16:creationId xmlns:a16="http://schemas.microsoft.com/office/drawing/2014/main" id="{AE569E44-DFEE-0893-B6CE-191EC817DB2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647345" y="256540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4" name="Slide Zoom 23">
                  <a:extLst>
                    <a:ext uri="{FF2B5EF4-FFF2-40B4-BE49-F238E27FC236}">
                      <a16:creationId xmlns:a16="http://schemas.microsoft.com/office/drawing/2014/main" id="{1A657D75-1B7C-2917-FAFE-5ABA872DB01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250400" y="21336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8" cId="2332541971">
                      <pslz:zmPr id="{0A91A2A2-6745-4C00-810D-20A71B0A6E32}" transitionDur="1000">
                        <p166:blipFill xmlns:p166="http://schemas.microsoft.com/office/powerpoint/2016/6/main">
                          <a:blip r:embed="rId2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4" name="Slide Zoom 23">
                  <a:hlinkClick r:id="rId22" action="ppaction://hlinksldjump"/>
                  <a:extLst>
                    <a:ext uri="{FF2B5EF4-FFF2-40B4-BE49-F238E27FC236}">
                      <a16:creationId xmlns:a16="http://schemas.microsoft.com/office/drawing/2014/main" id="{1A657D75-1B7C-2917-FAFE-5ABA872DB01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277856" y="25717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</p:grpSp>
      <p:pic>
        <p:nvPicPr>
          <p:cNvPr id="27" name="Graphic 26" descr="Caret Left outline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0625001-4F8D-2670-522E-33E593C30AB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8537" y="2959100"/>
            <a:ext cx="914400" cy="914400"/>
          </a:xfrm>
          <a:prstGeom prst="rect">
            <a:avLst/>
          </a:prstGeom>
        </p:spPr>
      </p:pic>
      <p:pic>
        <p:nvPicPr>
          <p:cNvPr id="29" name="Graphic 28" descr="Caret Right outline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001340F-7EFC-A5D8-4D8C-78E3AA8D4F6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110132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2291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2" name="Picture 11" descr="Planets in space with purple light&#10;&#10;Description automatically generated">
            <a:extLst>
              <a:ext uri="{FF2B5EF4-FFF2-40B4-BE49-F238E27FC236}">
                <a16:creationId xmlns:a16="http://schemas.microsoft.com/office/drawing/2014/main" id="{2B7C71C8-7072-A013-6232-0DAB0F2CE8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0" b="506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FD2CADB3-EAC0-D433-BF9B-A5FA9A676467}"/>
              </a:ext>
            </a:extLst>
          </p:cNvPr>
          <p:cNvGrpSpPr/>
          <p:nvPr/>
        </p:nvGrpSpPr>
        <p:grpSpPr>
          <a:xfrm>
            <a:off x="4467352" y="2957512"/>
            <a:ext cx="27482800" cy="1755775"/>
            <a:chOff x="-6302248" y="2759075"/>
            <a:chExt cx="27482800" cy="1755775"/>
          </a:xfrm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4" name="Slide Zoom 13">
                  <a:extLst>
                    <a:ext uri="{FF2B5EF4-FFF2-40B4-BE49-F238E27FC236}">
                      <a16:creationId xmlns:a16="http://schemas.microsoft.com/office/drawing/2014/main" id="{BDDC3A46-5C98-7442-CCF2-5E0AACF6102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924560449"/>
                    </p:ext>
                  </p:extLst>
                </p:nvPr>
              </p:nvGraphicFramePr>
              <p:xfrm>
                <a:off x="-6302248" y="28003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7" cId="2094584417">
                      <pslz:zmPr id="{43951BC2-354C-4845-B396-10445A33460F}" transitionDur="1000">
                        <p166:blipFill xmlns:p166="http://schemas.microsoft.com/office/powerpoint/2016/6/main">
                          <a:blip r:embed="rId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4" name="Slide Zoom 13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BDDC3A46-5C98-7442-CCF2-5E0AACF6102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67352" y="2998787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7" name="Slide Zoom 16">
                  <a:extLst>
                    <a:ext uri="{FF2B5EF4-FFF2-40B4-BE49-F238E27FC236}">
                      <a16:creationId xmlns:a16="http://schemas.microsoft.com/office/drawing/2014/main" id="{0BF73AB4-E663-84F8-EDC3-1D85EC221D5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137112108"/>
                    </p:ext>
                  </p:extLst>
                </p:nvPr>
              </p:nvGraphicFramePr>
              <p:xfrm>
                <a:off x="-2811562" y="28003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8" cId="2946941537">
                      <pslz:zmPr id="{5B102889-C957-48E9-B191-E1A9FBD111D7}" transitionDur="1000">
                        <p166:blipFill xmlns:p166="http://schemas.microsoft.com/office/powerpoint/2016/6/main">
                          <a:blip r:embed="rId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7" name="Slide Zoom 16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0BF73AB4-E663-84F8-EDC3-1D85EC221D5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958038" y="2998787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9" name="Slide Zoom 18">
                  <a:extLst>
                    <a:ext uri="{FF2B5EF4-FFF2-40B4-BE49-F238E27FC236}">
                      <a16:creationId xmlns:a16="http://schemas.microsoft.com/office/drawing/2014/main" id="{371ADB42-5113-3F43-C5DC-60512D132E7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537664839"/>
                    </p:ext>
                  </p:extLst>
                </p:nvPr>
              </p:nvGraphicFramePr>
              <p:xfrm>
                <a:off x="679124" y="28003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7" cId="2288243017">
                      <pslz:zmPr id="{1DB3A299-8C37-4E20-B782-7F8B5025C177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9" name="Slide Zoom 18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371ADB42-5113-3F43-C5DC-60512D132E7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448724" y="2998787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2" name="Slide Zoom 21">
                  <a:extLst>
                    <a:ext uri="{FF2B5EF4-FFF2-40B4-BE49-F238E27FC236}">
                      <a16:creationId xmlns:a16="http://schemas.microsoft.com/office/drawing/2014/main" id="{7020D0D0-4469-F068-CB5E-7D47B036A21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00113500"/>
                    </p:ext>
                  </p:extLst>
                </p:nvPr>
              </p:nvGraphicFramePr>
              <p:xfrm>
                <a:off x="4169810" y="2759075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6" cId="758145505">
                      <pslz:zmPr id="{96AB8EBE-C8FC-4A75-8899-70E778C6CB82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2" name="Slide Zoom 21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7020D0D0-4469-F068-CB5E-7D47B036A21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939410" y="295751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4" name="Slide Zoom 23">
                  <a:extLst>
                    <a:ext uri="{FF2B5EF4-FFF2-40B4-BE49-F238E27FC236}">
                      <a16:creationId xmlns:a16="http://schemas.microsoft.com/office/drawing/2014/main" id="{1000DAA8-1C7B-3438-6EE7-E3EF476B92D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42846217"/>
                    </p:ext>
                  </p:extLst>
                </p:nvPr>
              </p:nvGraphicFramePr>
              <p:xfrm>
                <a:off x="7660496" y="28003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5" cId="2445084954">
                      <pslz:zmPr id="{5AB88C12-174E-4348-8F08-DBC6804EB972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4" name="Slide Zoom 23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1000DAA8-1C7B-3438-6EE7-E3EF476B92D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430096" y="2998787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7" name="Slide Zoom 26">
                  <a:extLst>
                    <a:ext uri="{FF2B5EF4-FFF2-40B4-BE49-F238E27FC236}">
                      <a16:creationId xmlns:a16="http://schemas.microsoft.com/office/drawing/2014/main" id="{90F484AB-E423-A8A7-CCF6-AC0062C71A9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00285021"/>
                    </p:ext>
                  </p:extLst>
                </p:nvPr>
              </p:nvGraphicFramePr>
              <p:xfrm>
                <a:off x="11151182" y="28003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4" cId="3638170999">
                      <pslz:zmPr id="{6C2442C8-3051-4C84-9829-2991732E834B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7" name="Slide Zoom 26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90F484AB-E423-A8A7-CCF6-AC0062C71A9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920782" y="2998787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9" name="Slide Zoom 28">
                  <a:extLst>
                    <a:ext uri="{FF2B5EF4-FFF2-40B4-BE49-F238E27FC236}">
                      <a16:creationId xmlns:a16="http://schemas.microsoft.com/office/drawing/2014/main" id="{C1B3B0C1-B2AA-62F7-E51C-E3C6C96D74A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951092836"/>
                    </p:ext>
                  </p:extLst>
                </p:nvPr>
              </p:nvGraphicFramePr>
              <p:xfrm>
                <a:off x="14641868" y="28003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3" cId="398306832">
                      <pslz:zmPr id="{F0C04810-0FC4-4562-BF44-5BD541B11B6C}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9" name="Slide Zoom 28">
                  <a:hlinkClick r:id="rId16" action="ppaction://hlinksldjump"/>
                  <a:extLst>
                    <a:ext uri="{FF2B5EF4-FFF2-40B4-BE49-F238E27FC236}">
                      <a16:creationId xmlns:a16="http://schemas.microsoft.com/office/drawing/2014/main" id="{C1B3B0C1-B2AA-62F7-E51C-E3C6C96D74A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411468" y="2998787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31" name="Slide Zoom 30">
                  <a:extLst>
                    <a:ext uri="{FF2B5EF4-FFF2-40B4-BE49-F238E27FC236}">
                      <a16:creationId xmlns:a16="http://schemas.microsoft.com/office/drawing/2014/main" id="{22E98C12-3959-DC7F-E57C-FB70200B425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4736079"/>
                    </p:ext>
                  </p:extLst>
                </p:nvPr>
              </p:nvGraphicFramePr>
              <p:xfrm>
                <a:off x="18132552" y="28003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2" cId="2567926160">
                      <pslz:zmPr id="{DEA835DE-BC79-4809-B582-8A65D4E0AA4E}" transitionDur="1000">
                        <p166:blipFill xmlns:p166="http://schemas.microsoft.com/office/powerpoint/2016/6/main">
                          <a:blip r:embed="rId1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31" name="Slide Zoom 30">
                  <a:hlinkClick r:id="rId18" action="ppaction://hlinksldjump"/>
                  <a:extLst>
                    <a:ext uri="{FF2B5EF4-FFF2-40B4-BE49-F238E27FC236}">
                      <a16:creationId xmlns:a16="http://schemas.microsoft.com/office/drawing/2014/main" id="{22E98C12-3959-DC7F-E57C-FB70200B425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902152" y="2998787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</p:grpSp>
      <p:pic>
        <p:nvPicPr>
          <p:cNvPr id="3" name="Graphic 2" descr="Caret Left outline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33F44B8-A68E-7F4F-7A3B-EEA6511946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-1135723" y="3357562"/>
            <a:ext cx="914400" cy="914400"/>
          </a:xfrm>
          <a:prstGeom prst="rect">
            <a:avLst/>
          </a:prstGeom>
        </p:spPr>
      </p:pic>
      <p:pic>
        <p:nvPicPr>
          <p:cNvPr id="5" name="Graphic 4" descr="Caret Right outline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8B84F77-7CB0-D7C1-0488-A541AF3FCFE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786800" y="335756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878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2" name="Picture 11" descr="Planets in space with purple light&#10;&#10;Description automatically generated">
            <a:extLst>
              <a:ext uri="{FF2B5EF4-FFF2-40B4-BE49-F238E27FC236}">
                <a16:creationId xmlns:a16="http://schemas.microsoft.com/office/drawing/2014/main" id="{2B7C71C8-7072-A013-6232-0DAB0F2CE8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0" b="506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FD2CADB3-EAC0-D433-BF9B-A5FA9A676467}"/>
              </a:ext>
            </a:extLst>
          </p:cNvPr>
          <p:cNvGrpSpPr/>
          <p:nvPr/>
        </p:nvGrpSpPr>
        <p:grpSpPr>
          <a:xfrm>
            <a:off x="970619" y="2936874"/>
            <a:ext cx="27482800" cy="1755775"/>
            <a:chOff x="-6302248" y="2759075"/>
            <a:chExt cx="27482800" cy="1755775"/>
          </a:xfrm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4" name="Slide Zoom 13">
                  <a:extLst>
                    <a:ext uri="{FF2B5EF4-FFF2-40B4-BE49-F238E27FC236}">
                      <a16:creationId xmlns:a16="http://schemas.microsoft.com/office/drawing/2014/main" id="{BDDC3A46-5C98-7442-CCF2-5E0AACF6102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6302248" y="28003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7" cId="2094584417">
                      <pslz:zmPr id="{43951BC2-354C-4845-B396-10445A33460F}" transitionDur="100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4" name="Slide Zoom 13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BDDC3A46-5C98-7442-CCF2-5E0AACF6102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0619" y="2978149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7" name="Slide Zoom 16">
                  <a:extLst>
                    <a:ext uri="{FF2B5EF4-FFF2-40B4-BE49-F238E27FC236}">
                      <a16:creationId xmlns:a16="http://schemas.microsoft.com/office/drawing/2014/main" id="{0BF73AB4-E663-84F8-EDC3-1D85EC221D5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841399282"/>
                    </p:ext>
                  </p:extLst>
                </p:nvPr>
              </p:nvGraphicFramePr>
              <p:xfrm>
                <a:off x="-2811562" y="28003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8" cId="2946941537">
                      <pslz:zmPr id="{5B102889-C957-48E9-B191-E1A9FBD111D7}" transitionDur="1000">
                        <p166:blipFill xmlns:p166="http://schemas.microsoft.com/office/powerpoint/2016/6/main">
                          <a:blip r:embed="rId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7" name="Slide Zoom 16">
                  <a:hlinkClick r:id="rId7" action="ppaction://hlinksldjump"/>
                  <a:extLst>
                    <a:ext uri="{FF2B5EF4-FFF2-40B4-BE49-F238E27FC236}">
                      <a16:creationId xmlns:a16="http://schemas.microsoft.com/office/drawing/2014/main" id="{0BF73AB4-E663-84F8-EDC3-1D85EC221D5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61305" y="2978149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9" name="Slide Zoom 18">
                  <a:extLst>
                    <a:ext uri="{FF2B5EF4-FFF2-40B4-BE49-F238E27FC236}">
                      <a16:creationId xmlns:a16="http://schemas.microsoft.com/office/drawing/2014/main" id="{371ADB42-5113-3F43-C5DC-60512D132E7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79124" y="28003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7" cId="2288243017">
                      <pslz:zmPr id="{1DB3A299-8C37-4E20-B782-7F8B5025C177}" transitionDur="1000">
                        <p166:blipFill xmlns:p166="http://schemas.microsoft.com/office/powerpoint/2016/6/main">
                          <a:blip r:embed="rId8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9" name="Slide Zoom 18">
                  <a:hlinkClick r:id="rId9" action="ppaction://hlinksldjump"/>
                  <a:extLst>
                    <a:ext uri="{FF2B5EF4-FFF2-40B4-BE49-F238E27FC236}">
                      <a16:creationId xmlns:a16="http://schemas.microsoft.com/office/drawing/2014/main" id="{371ADB42-5113-3F43-C5DC-60512D132E7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951991" y="2978149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2" name="Slide Zoom 21">
                  <a:extLst>
                    <a:ext uri="{FF2B5EF4-FFF2-40B4-BE49-F238E27FC236}">
                      <a16:creationId xmlns:a16="http://schemas.microsoft.com/office/drawing/2014/main" id="{7020D0D0-4469-F068-CB5E-7D47B036A21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169810" y="2759075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6" cId="758145505">
                      <pslz:zmPr id="{96AB8EBE-C8FC-4A75-8899-70E778C6CB82}" transitionDur="1000">
                        <p166:blipFill xmlns:p166="http://schemas.microsoft.com/office/powerpoint/2016/6/main">
                          <a:blip r:embed="rId1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2" name="Slide Zoom 21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7020D0D0-4469-F068-CB5E-7D47B036A21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442677" y="2936874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4" name="Slide Zoom 23">
                  <a:extLst>
                    <a:ext uri="{FF2B5EF4-FFF2-40B4-BE49-F238E27FC236}">
                      <a16:creationId xmlns:a16="http://schemas.microsoft.com/office/drawing/2014/main" id="{1000DAA8-1C7B-3438-6EE7-E3EF476B92D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660496" y="28003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5" cId="2445084954">
                      <pslz:zmPr id="{5AB88C12-174E-4348-8F08-DBC6804EB972}" transitionDur="1000">
                        <p166:blipFill xmlns:p166="http://schemas.microsoft.com/office/powerpoint/2016/6/main">
                          <a:blip r:embed="rId12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4" name="Slide Zoom 23">
                  <a:hlinkClick r:id="rId13" action="ppaction://hlinksldjump"/>
                  <a:extLst>
                    <a:ext uri="{FF2B5EF4-FFF2-40B4-BE49-F238E27FC236}">
                      <a16:creationId xmlns:a16="http://schemas.microsoft.com/office/drawing/2014/main" id="{1000DAA8-1C7B-3438-6EE7-E3EF476B92D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933363" y="2978149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7" name="Slide Zoom 26">
                  <a:extLst>
                    <a:ext uri="{FF2B5EF4-FFF2-40B4-BE49-F238E27FC236}">
                      <a16:creationId xmlns:a16="http://schemas.microsoft.com/office/drawing/2014/main" id="{90F484AB-E423-A8A7-CCF6-AC0062C71A9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1151182" y="28003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4" cId="3638170999">
                      <pslz:zmPr id="{6C2442C8-3051-4C84-9829-2991732E834B}" transitionDur="1000">
                        <p166:blipFill xmlns:p166="http://schemas.microsoft.com/office/powerpoint/2016/6/main">
                          <a:blip r:embed="rId1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7" name="Slide Zoom 26">
                  <a:hlinkClick r:id="rId15" action="ppaction://hlinksldjump"/>
                  <a:extLst>
                    <a:ext uri="{FF2B5EF4-FFF2-40B4-BE49-F238E27FC236}">
                      <a16:creationId xmlns:a16="http://schemas.microsoft.com/office/drawing/2014/main" id="{90F484AB-E423-A8A7-CCF6-AC0062C71A9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8424049" y="2978149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9" name="Slide Zoom 28">
                  <a:extLst>
                    <a:ext uri="{FF2B5EF4-FFF2-40B4-BE49-F238E27FC236}">
                      <a16:creationId xmlns:a16="http://schemas.microsoft.com/office/drawing/2014/main" id="{C1B3B0C1-B2AA-62F7-E51C-E3C6C96D74A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4641868" y="28003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3" cId="398306832">
                      <pslz:zmPr id="{F0C04810-0FC4-4562-BF44-5BD541B11B6C}" transitionDur="1000">
                        <p166:blipFill xmlns:p166="http://schemas.microsoft.com/office/powerpoint/2016/6/main">
                          <a:blip r:embed="rId1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9" name="Slide Zoom 28">
                  <a:hlinkClick r:id="rId17" action="ppaction://hlinksldjump"/>
                  <a:extLst>
                    <a:ext uri="{FF2B5EF4-FFF2-40B4-BE49-F238E27FC236}">
                      <a16:creationId xmlns:a16="http://schemas.microsoft.com/office/drawing/2014/main" id="{C1B3B0C1-B2AA-62F7-E51C-E3C6C96D74A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1914735" y="2978149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31" name="Slide Zoom 30">
                  <a:extLst>
                    <a:ext uri="{FF2B5EF4-FFF2-40B4-BE49-F238E27FC236}">
                      <a16:creationId xmlns:a16="http://schemas.microsoft.com/office/drawing/2014/main" id="{22E98C12-3959-DC7F-E57C-FB70200B425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8132552" y="28003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2" cId="2567926160">
                      <pslz:zmPr id="{DEA835DE-BC79-4809-B582-8A65D4E0AA4E}" transitionDur="1000">
                        <p166:blipFill xmlns:p166="http://schemas.microsoft.com/office/powerpoint/2016/6/main">
                          <a:blip r:embed="rId18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31" name="Slide Zoom 30">
                  <a:hlinkClick r:id="rId19" action="ppaction://hlinksldjump"/>
                  <a:extLst>
                    <a:ext uri="{FF2B5EF4-FFF2-40B4-BE49-F238E27FC236}">
                      <a16:creationId xmlns:a16="http://schemas.microsoft.com/office/drawing/2014/main" id="{22E98C12-3959-DC7F-E57C-FB70200B425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5405419" y="2978149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</p:grpSp>
      <p:pic>
        <p:nvPicPr>
          <p:cNvPr id="3" name="Graphic 2" descr="Caret Left outline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33F44B8-A68E-7F4F-7A3B-EEA6511946D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69646" y="3301364"/>
            <a:ext cx="914400" cy="914400"/>
          </a:xfrm>
          <a:prstGeom prst="rect">
            <a:avLst/>
          </a:prstGeom>
        </p:spPr>
      </p:pic>
      <p:pic>
        <p:nvPicPr>
          <p:cNvPr id="5" name="Graphic 4" descr="Caret Right outline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8B84F77-7CB0-D7C1-0488-A541AF3FCFE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786800" y="335756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217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2" name="Picture 11" descr="Planets in space with purple light&#10;&#10;Description automatically generated">
            <a:extLst>
              <a:ext uri="{FF2B5EF4-FFF2-40B4-BE49-F238E27FC236}">
                <a16:creationId xmlns:a16="http://schemas.microsoft.com/office/drawing/2014/main" id="{2B7C71C8-7072-A013-6232-0DAB0F2CE8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0" b="506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FD2CADB3-EAC0-D433-BF9B-A5FA9A676467}"/>
              </a:ext>
            </a:extLst>
          </p:cNvPr>
          <p:cNvGrpSpPr/>
          <p:nvPr/>
        </p:nvGrpSpPr>
        <p:grpSpPr>
          <a:xfrm>
            <a:off x="-2497400" y="2880676"/>
            <a:ext cx="27482800" cy="1755775"/>
            <a:chOff x="-6302248" y="2759075"/>
            <a:chExt cx="27482800" cy="1755775"/>
          </a:xfrm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4" name="Slide Zoom 13">
                  <a:extLst>
                    <a:ext uri="{FF2B5EF4-FFF2-40B4-BE49-F238E27FC236}">
                      <a16:creationId xmlns:a16="http://schemas.microsoft.com/office/drawing/2014/main" id="{BDDC3A46-5C98-7442-CCF2-5E0AACF6102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6302248" y="28003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7" cId="2094584417">
                      <pslz:zmPr id="{43951BC2-354C-4845-B396-10445A33460F}" transitionDur="1000">
                        <p166:blipFill xmlns:p166="http://schemas.microsoft.com/office/powerpoint/2016/6/main">
                          <a:blip r:embed="rId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4" name="Slide Zoom 13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BDDC3A46-5C98-7442-CCF2-5E0AACF6102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2497400" y="2921951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7" name="Slide Zoom 16">
                  <a:extLst>
                    <a:ext uri="{FF2B5EF4-FFF2-40B4-BE49-F238E27FC236}">
                      <a16:creationId xmlns:a16="http://schemas.microsoft.com/office/drawing/2014/main" id="{0BF73AB4-E663-84F8-EDC3-1D85EC221D5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2811562" y="28003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8" cId="2946941537">
                      <pslz:zmPr id="{5B102889-C957-48E9-B191-E1A9FBD111D7}" transitionDur="1000">
                        <p166:blipFill xmlns:p166="http://schemas.microsoft.com/office/powerpoint/2016/6/main">
                          <a:blip r:embed="rId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7" name="Slide Zoom 16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0BF73AB4-E663-84F8-EDC3-1D85EC221D5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93286" y="2921951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9" name="Slide Zoom 18">
                  <a:extLst>
                    <a:ext uri="{FF2B5EF4-FFF2-40B4-BE49-F238E27FC236}">
                      <a16:creationId xmlns:a16="http://schemas.microsoft.com/office/drawing/2014/main" id="{371ADB42-5113-3F43-C5DC-60512D132E7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79124" y="28003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7" cId="2288243017">
                      <pslz:zmPr id="{1DB3A299-8C37-4E20-B782-7F8B5025C177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9" name="Slide Zoom 18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371ADB42-5113-3F43-C5DC-60512D132E7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83972" y="2921951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2" name="Slide Zoom 21">
                  <a:extLst>
                    <a:ext uri="{FF2B5EF4-FFF2-40B4-BE49-F238E27FC236}">
                      <a16:creationId xmlns:a16="http://schemas.microsoft.com/office/drawing/2014/main" id="{7020D0D0-4469-F068-CB5E-7D47B036A21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169810" y="2759075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6" cId="758145505">
                      <pslz:zmPr id="{96AB8EBE-C8FC-4A75-8899-70E778C6CB82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2" name="Slide Zoom 21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7020D0D0-4469-F068-CB5E-7D47B036A21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974658" y="2880676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4" name="Slide Zoom 23">
                  <a:extLst>
                    <a:ext uri="{FF2B5EF4-FFF2-40B4-BE49-F238E27FC236}">
                      <a16:creationId xmlns:a16="http://schemas.microsoft.com/office/drawing/2014/main" id="{1000DAA8-1C7B-3438-6EE7-E3EF476B92D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660496" y="28003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5" cId="2445084954">
                      <pslz:zmPr id="{5AB88C12-174E-4348-8F08-DBC6804EB972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4" name="Slide Zoom 23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1000DAA8-1C7B-3438-6EE7-E3EF476B92D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465344" y="2921951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7" name="Slide Zoom 26">
                  <a:extLst>
                    <a:ext uri="{FF2B5EF4-FFF2-40B4-BE49-F238E27FC236}">
                      <a16:creationId xmlns:a16="http://schemas.microsoft.com/office/drawing/2014/main" id="{90F484AB-E423-A8A7-CCF6-AC0062C71A9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1151182" y="28003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4" cId="3638170999">
                      <pslz:zmPr id="{6C2442C8-3051-4C84-9829-2991732E834B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7" name="Slide Zoom 26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90F484AB-E423-A8A7-CCF6-AC0062C71A9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956030" y="2921951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9" name="Slide Zoom 28">
                  <a:extLst>
                    <a:ext uri="{FF2B5EF4-FFF2-40B4-BE49-F238E27FC236}">
                      <a16:creationId xmlns:a16="http://schemas.microsoft.com/office/drawing/2014/main" id="{C1B3B0C1-B2AA-62F7-E51C-E3C6C96D74A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4641868" y="28003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3" cId="398306832">
                      <pslz:zmPr id="{F0C04810-0FC4-4562-BF44-5BD541B11B6C}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9" name="Slide Zoom 28">
                  <a:hlinkClick r:id="rId16" action="ppaction://hlinksldjump"/>
                  <a:extLst>
                    <a:ext uri="{FF2B5EF4-FFF2-40B4-BE49-F238E27FC236}">
                      <a16:creationId xmlns:a16="http://schemas.microsoft.com/office/drawing/2014/main" id="{C1B3B0C1-B2AA-62F7-E51C-E3C6C96D74A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446716" y="2921951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31" name="Slide Zoom 30">
                  <a:extLst>
                    <a:ext uri="{FF2B5EF4-FFF2-40B4-BE49-F238E27FC236}">
                      <a16:creationId xmlns:a16="http://schemas.microsoft.com/office/drawing/2014/main" id="{22E98C12-3959-DC7F-E57C-FB70200B425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8132552" y="28003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2" cId="2567926160">
                      <pslz:zmPr id="{DEA835DE-BC79-4809-B582-8A65D4E0AA4E}" transitionDur="1000">
                        <p166:blipFill xmlns:p166="http://schemas.microsoft.com/office/powerpoint/2016/6/main">
                          <a:blip r:embed="rId1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31" name="Slide Zoom 30">
                  <a:hlinkClick r:id="rId18" action="ppaction://hlinksldjump"/>
                  <a:extLst>
                    <a:ext uri="{FF2B5EF4-FFF2-40B4-BE49-F238E27FC236}">
                      <a16:creationId xmlns:a16="http://schemas.microsoft.com/office/drawing/2014/main" id="{22E98C12-3959-DC7F-E57C-FB70200B425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937400" y="2921951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</p:grpSp>
      <p:pic>
        <p:nvPicPr>
          <p:cNvPr id="3" name="Graphic 2" descr="Caret Left outline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33F44B8-A68E-7F4F-7A3B-EEA6511946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69646" y="3301364"/>
            <a:ext cx="914400" cy="914400"/>
          </a:xfrm>
          <a:prstGeom prst="rect">
            <a:avLst/>
          </a:prstGeom>
        </p:spPr>
      </p:pic>
      <p:pic>
        <p:nvPicPr>
          <p:cNvPr id="5" name="Graphic 4" descr="Caret Right outline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8B84F77-7CB0-D7C1-0488-A541AF3FCFE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786800" y="335756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936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2" name="Picture 11" descr="Planets in space with purple light&#10;&#10;Description automatically generated">
            <a:extLst>
              <a:ext uri="{FF2B5EF4-FFF2-40B4-BE49-F238E27FC236}">
                <a16:creationId xmlns:a16="http://schemas.microsoft.com/office/drawing/2014/main" id="{2B7C71C8-7072-A013-6232-0DAB0F2CE8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0" b="506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FD2CADB3-EAC0-D433-BF9B-A5FA9A676467}"/>
              </a:ext>
            </a:extLst>
          </p:cNvPr>
          <p:cNvGrpSpPr/>
          <p:nvPr/>
        </p:nvGrpSpPr>
        <p:grpSpPr>
          <a:xfrm>
            <a:off x="-6022920" y="2936874"/>
            <a:ext cx="27482800" cy="1755775"/>
            <a:chOff x="-6302248" y="2759075"/>
            <a:chExt cx="27482800" cy="1755775"/>
          </a:xfrm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4" name="Slide Zoom 13">
                  <a:extLst>
                    <a:ext uri="{FF2B5EF4-FFF2-40B4-BE49-F238E27FC236}">
                      <a16:creationId xmlns:a16="http://schemas.microsoft.com/office/drawing/2014/main" id="{BDDC3A46-5C98-7442-CCF2-5E0AACF6102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6302248" y="28003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7" cId="2094584417">
                      <pslz:zmPr id="{43951BC2-354C-4845-B396-10445A33460F}" transitionDur="1000">
                        <p166:blipFill xmlns:p166="http://schemas.microsoft.com/office/powerpoint/2016/6/main">
                          <a:blip r:embed="rId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4" name="Slide Zoom 13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BDDC3A46-5C98-7442-CCF2-5E0AACF6102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6022920" y="2978149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7" name="Slide Zoom 16">
                  <a:extLst>
                    <a:ext uri="{FF2B5EF4-FFF2-40B4-BE49-F238E27FC236}">
                      <a16:creationId xmlns:a16="http://schemas.microsoft.com/office/drawing/2014/main" id="{0BF73AB4-E663-84F8-EDC3-1D85EC221D5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2811562" y="28003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8" cId="2946941537">
                      <pslz:zmPr id="{5B102889-C957-48E9-B191-E1A9FBD111D7}" transitionDur="1000">
                        <p166:blipFill xmlns:p166="http://schemas.microsoft.com/office/powerpoint/2016/6/main">
                          <a:blip r:embed="rId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7" name="Slide Zoom 16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0BF73AB4-E663-84F8-EDC3-1D85EC221D5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2532234" y="2978149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9" name="Slide Zoom 18">
                  <a:extLst>
                    <a:ext uri="{FF2B5EF4-FFF2-40B4-BE49-F238E27FC236}">
                      <a16:creationId xmlns:a16="http://schemas.microsoft.com/office/drawing/2014/main" id="{371ADB42-5113-3F43-C5DC-60512D132E7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79124" y="28003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7" cId="2288243017">
                      <pslz:zmPr id="{1DB3A299-8C37-4E20-B782-7F8B5025C177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9" name="Slide Zoom 18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371ADB42-5113-3F43-C5DC-60512D132E7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8452" y="2978149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2" name="Slide Zoom 21">
                  <a:extLst>
                    <a:ext uri="{FF2B5EF4-FFF2-40B4-BE49-F238E27FC236}">
                      <a16:creationId xmlns:a16="http://schemas.microsoft.com/office/drawing/2014/main" id="{7020D0D0-4469-F068-CB5E-7D47B036A21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169810" y="2759075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6" cId="758145505">
                      <pslz:zmPr id="{96AB8EBE-C8FC-4A75-8899-70E778C6CB82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2" name="Slide Zoom 21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7020D0D0-4469-F068-CB5E-7D47B036A21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49138" y="2936874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4" name="Slide Zoom 23">
                  <a:extLst>
                    <a:ext uri="{FF2B5EF4-FFF2-40B4-BE49-F238E27FC236}">
                      <a16:creationId xmlns:a16="http://schemas.microsoft.com/office/drawing/2014/main" id="{1000DAA8-1C7B-3438-6EE7-E3EF476B92D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660496" y="28003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5" cId="2445084954">
                      <pslz:zmPr id="{5AB88C12-174E-4348-8F08-DBC6804EB972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4" name="Slide Zoom 23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1000DAA8-1C7B-3438-6EE7-E3EF476B92D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939824" y="2978149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7" name="Slide Zoom 26">
                  <a:extLst>
                    <a:ext uri="{FF2B5EF4-FFF2-40B4-BE49-F238E27FC236}">
                      <a16:creationId xmlns:a16="http://schemas.microsoft.com/office/drawing/2014/main" id="{90F484AB-E423-A8A7-CCF6-AC0062C71A9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1151182" y="28003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4" cId="3638170999">
                      <pslz:zmPr id="{6C2442C8-3051-4C84-9829-2991732E834B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7" name="Slide Zoom 26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90F484AB-E423-A8A7-CCF6-AC0062C71A9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430510" y="2978149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9" name="Slide Zoom 28">
                  <a:extLst>
                    <a:ext uri="{FF2B5EF4-FFF2-40B4-BE49-F238E27FC236}">
                      <a16:creationId xmlns:a16="http://schemas.microsoft.com/office/drawing/2014/main" id="{C1B3B0C1-B2AA-62F7-E51C-E3C6C96D74A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4641868" y="28003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3" cId="398306832">
                      <pslz:zmPr id="{F0C04810-0FC4-4562-BF44-5BD541B11B6C}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9" name="Slide Zoom 28">
                  <a:hlinkClick r:id="rId16" action="ppaction://hlinksldjump"/>
                  <a:extLst>
                    <a:ext uri="{FF2B5EF4-FFF2-40B4-BE49-F238E27FC236}">
                      <a16:creationId xmlns:a16="http://schemas.microsoft.com/office/drawing/2014/main" id="{C1B3B0C1-B2AA-62F7-E51C-E3C6C96D74A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921196" y="2978149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31" name="Slide Zoom 30">
                  <a:extLst>
                    <a:ext uri="{FF2B5EF4-FFF2-40B4-BE49-F238E27FC236}">
                      <a16:creationId xmlns:a16="http://schemas.microsoft.com/office/drawing/2014/main" id="{22E98C12-3959-DC7F-E57C-FB70200B425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8132552" y="28003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2" cId="2567926160">
                      <pslz:zmPr id="{DEA835DE-BC79-4809-B582-8A65D4E0AA4E}" transitionDur="1000">
                        <p166:blipFill xmlns:p166="http://schemas.microsoft.com/office/powerpoint/2016/6/main">
                          <a:blip r:embed="rId1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31" name="Slide Zoom 30">
                  <a:hlinkClick r:id="rId18" action="ppaction://hlinksldjump"/>
                  <a:extLst>
                    <a:ext uri="{FF2B5EF4-FFF2-40B4-BE49-F238E27FC236}">
                      <a16:creationId xmlns:a16="http://schemas.microsoft.com/office/drawing/2014/main" id="{22E98C12-3959-DC7F-E57C-FB70200B425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411880" y="2978149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</p:grpSp>
      <p:pic>
        <p:nvPicPr>
          <p:cNvPr id="3" name="Graphic 2" descr="Caret Left outline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33F44B8-A68E-7F4F-7A3B-EEA6511946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69646" y="3301364"/>
            <a:ext cx="914400" cy="914400"/>
          </a:xfrm>
          <a:prstGeom prst="rect">
            <a:avLst/>
          </a:prstGeom>
        </p:spPr>
      </p:pic>
      <p:pic>
        <p:nvPicPr>
          <p:cNvPr id="5" name="Graphic 4" descr="Caret Right outline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8B84F77-7CB0-D7C1-0488-A541AF3FCFE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786800" y="335756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2881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2" name="Picture 11" descr="Planets in space with purple light&#10;&#10;Description automatically generated">
            <a:extLst>
              <a:ext uri="{FF2B5EF4-FFF2-40B4-BE49-F238E27FC236}">
                <a16:creationId xmlns:a16="http://schemas.microsoft.com/office/drawing/2014/main" id="{2B7C71C8-7072-A013-6232-0DAB0F2CE8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0" b="506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FD2CADB3-EAC0-D433-BF9B-A5FA9A676467}"/>
              </a:ext>
            </a:extLst>
          </p:cNvPr>
          <p:cNvGrpSpPr/>
          <p:nvPr/>
        </p:nvGrpSpPr>
        <p:grpSpPr>
          <a:xfrm>
            <a:off x="-9416360" y="2936874"/>
            <a:ext cx="27482800" cy="1755775"/>
            <a:chOff x="-6302248" y="2759075"/>
            <a:chExt cx="27482800" cy="1755775"/>
          </a:xfrm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4" name="Slide Zoom 13">
                  <a:extLst>
                    <a:ext uri="{FF2B5EF4-FFF2-40B4-BE49-F238E27FC236}">
                      <a16:creationId xmlns:a16="http://schemas.microsoft.com/office/drawing/2014/main" id="{BDDC3A46-5C98-7442-CCF2-5E0AACF6102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6302248" y="28003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7" cId="2094584417">
                      <pslz:zmPr id="{43951BC2-354C-4845-B396-10445A33460F}" transitionDur="1000">
                        <p166:blipFill xmlns:p166="http://schemas.microsoft.com/office/powerpoint/2016/6/main">
                          <a:blip r:embed="rId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4" name="Slide Zoom 13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BDDC3A46-5C98-7442-CCF2-5E0AACF6102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9416360" y="2978149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7" name="Slide Zoom 16">
                  <a:extLst>
                    <a:ext uri="{FF2B5EF4-FFF2-40B4-BE49-F238E27FC236}">
                      <a16:creationId xmlns:a16="http://schemas.microsoft.com/office/drawing/2014/main" id="{0BF73AB4-E663-84F8-EDC3-1D85EC221D5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2811562" y="28003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8" cId="2946941537">
                      <pslz:zmPr id="{5B102889-C957-48E9-B191-E1A9FBD111D7}" transitionDur="1000">
                        <p166:blipFill xmlns:p166="http://schemas.microsoft.com/office/powerpoint/2016/6/main">
                          <a:blip r:embed="rId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7" name="Slide Zoom 16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0BF73AB4-E663-84F8-EDC3-1D85EC221D5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5925674" y="2978149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9" name="Slide Zoom 18">
                  <a:extLst>
                    <a:ext uri="{FF2B5EF4-FFF2-40B4-BE49-F238E27FC236}">
                      <a16:creationId xmlns:a16="http://schemas.microsoft.com/office/drawing/2014/main" id="{371ADB42-5113-3F43-C5DC-60512D132E7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79124" y="28003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7" cId="2288243017">
                      <pslz:zmPr id="{1DB3A299-8C37-4E20-B782-7F8B5025C177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9" name="Slide Zoom 18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371ADB42-5113-3F43-C5DC-60512D132E7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2434988" y="2978149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2" name="Slide Zoom 21">
                  <a:extLst>
                    <a:ext uri="{FF2B5EF4-FFF2-40B4-BE49-F238E27FC236}">
                      <a16:creationId xmlns:a16="http://schemas.microsoft.com/office/drawing/2014/main" id="{7020D0D0-4469-F068-CB5E-7D47B036A21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169810" y="2759075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6" cId="758145505">
                      <pslz:zmPr id="{96AB8EBE-C8FC-4A75-8899-70E778C6CB82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2" name="Slide Zoom 21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7020D0D0-4469-F068-CB5E-7D47B036A21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55698" y="2936874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4" name="Slide Zoom 23">
                  <a:extLst>
                    <a:ext uri="{FF2B5EF4-FFF2-40B4-BE49-F238E27FC236}">
                      <a16:creationId xmlns:a16="http://schemas.microsoft.com/office/drawing/2014/main" id="{1000DAA8-1C7B-3438-6EE7-E3EF476B92D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660496" y="28003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5" cId="2445084954">
                      <pslz:zmPr id="{5AB88C12-174E-4348-8F08-DBC6804EB972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4" name="Slide Zoom 23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1000DAA8-1C7B-3438-6EE7-E3EF476B92D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46384" y="2978149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7" name="Slide Zoom 26">
                  <a:extLst>
                    <a:ext uri="{FF2B5EF4-FFF2-40B4-BE49-F238E27FC236}">
                      <a16:creationId xmlns:a16="http://schemas.microsoft.com/office/drawing/2014/main" id="{90F484AB-E423-A8A7-CCF6-AC0062C71A9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1151182" y="28003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4" cId="3638170999">
                      <pslz:zmPr id="{6C2442C8-3051-4C84-9829-2991732E834B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7" name="Slide Zoom 26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90F484AB-E423-A8A7-CCF6-AC0062C71A9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37070" y="2978149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9" name="Slide Zoom 28">
                  <a:extLst>
                    <a:ext uri="{FF2B5EF4-FFF2-40B4-BE49-F238E27FC236}">
                      <a16:creationId xmlns:a16="http://schemas.microsoft.com/office/drawing/2014/main" id="{C1B3B0C1-B2AA-62F7-E51C-E3C6C96D74A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4641868" y="28003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3" cId="398306832">
                      <pslz:zmPr id="{F0C04810-0FC4-4562-BF44-5BD541B11B6C}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9" name="Slide Zoom 28">
                  <a:hlinkClick r:id="rId16" action="ppaction://hlinksldjump"/>
                  <a:extLst>
                    <a:ext uri="{FF2B5EF4-FFF2-40B4-BE49-F238E27FC236}">
                      <a16:creationId xmlns:a16="http://schemas.microsoft.com/office/drawing/2014/main" id="{C1B3B0C1-B2AA-62F7-E51C-E3C6C96D74A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527756" y="2978149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31" name="Slide Zoom 30">
                  <a:extLst>
                    <a:ext uri="{FF2B5EF4-FFF2-40B4-BE49-F238E27FC236}">
                      <a16:creationId xmlns:a16="http://schemas.microsoft.com/office/drawing/2014/main" id="{22E98C12-3959-DC7F-E57C-FB70200B425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8132552" y="28003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2" cId="2567926160">
                      <pslz:zmPr id="{DEA835DE-BC79-4809-B582-8A65D4E0AA4E}" transitionDur="1000">
                        <p166:blipFill xmlns:p166="http://schemas.microsoft.com/office/powerpoint/2016/6/main">
                          <a:blip r:embed="rId1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31" name="Slide Zoom 30">
                  <a:hlinkClick r:id="rId18" action="ppaction://hlinksldjump"/>
                  <a:extLst>
                    <a:ext uri="{FF2B5EF4-FFF2-40B4-BE49-F238E27FC236}">
                      <a16:creationId xmlns:a16="http://schemas.microsoft.com/office/drawing/2014/main" id="{22E98C12-3959-DC7F-E57C-FB70200B425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018440" y="2978149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</p:grpSp>
      <p:pic>
        <p:nvPicPr>
          <p:cNvPr id="3" name="Graphic 2" descr="Caret Left outline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33F44B8-A68E-7F4F-7A3B-EEA6511946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69646" y="3301364"/>
            <a:ext cx="914400" cy="914400"/>
          </a:xfrm>
          <a:prstGeom prst="rect">
            <a:avLst/>
          </a:prstGeom>
        </p:spPr>
      </p:pic>
      <p:pic>
        <p:nvPicPr>
          <p:cNvPr id="5" name="Graphic 4" descr="Caret Right outline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8B84F77-7CB0-D7C1-0488-A541AF3FCFE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786800" y="335756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449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2" name="Picture 11" descr="Planets in space with purple light&#10;&#10;Description automatically generated">
            <a:extLst>
              <a:ext uri="{FF2B5EF4-FFF2-40B4-BE49-F238E27FC236}">
                <a16:creationId xmlns:a16="http://schemas.microsoft.com/office/drawing/2014/main" id="{2B7C71C8-7072-A013-6232-0DAB0F2CE8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0" b="506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FD2CADB3-EAC0-D433-BF9B-A5FA9A676467}"/>
              </a:ext>
            </a:extLst>
          </p:cNvPr>
          <p:cNvGrpSpPr/>
          <p:nvPr/>
        </p:nvGrpSpPr>
        <p:grpSpPr>
          <a:xfrm>
            <a:off x="-13014554" y="2880676"/>
            <a:ext cx="27482800" cy="1755775"/>
            <a:chOff x="-6302248" y="2759075"/>
            <a:chExt cx="27482800" cy="1755775"/>
          </a:xfrm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4" name="Slide Zoom 13">
                  <a:extLst>
                    <a:ext uri="{FF2B5EF4-FFF2-40B4-BE49-F238E27FC236}">
                      <a16:creationId xmlns:a16="http://schemas.microsoft.com/office/drawing/2014/main" id="{BDDC3A46-5C98-7442-CCF2-5E0AACF6102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6302248" y="28003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7" cId="2094584417">
                      <pslz:zmPr id="{43951BC2-354C-4845-B396-10445A33460F}" transitionDur="1000">
                        <p166:blipFill xmlns:p166="http://schemas.microsoft.com/office/powerpoint/2016/6/main">
                          <a:blip r:embed="rId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4" name="Slide Zoom 13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BDDC3A46-5C98-7442-CCF2-5E0AACF6102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13014554" y="2921951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7" name="Slide Zoom 16">
                  <a:extLst>
                    <a:ext uri="{FF2B5EF4-FFF2-40B4-BE49-F238E27FC236}">
                      <a16:creationId xmlns:a16="http://schemas.microsoft.com/office/drawing/2014/main" id="{0BF73AB4-E663-84F8-EDC3-1D85EC221D5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2811562" y="28003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8" cId="2946941537">
                      <pslz:zmPr id="{5B102889-C957-48E9-B191-E1A9FBD111D7}" transitionDur="1000">
                        <p166:blipFill xmlns:p166="http://schemas.microsoft.com/office/powerpoint/2016/6/main">
                          <a:blip r:embed="rId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7" name="Slide Zoom 16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0BF73AB4-E663-84F8-EDC3-1D85EC221D5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9523868" y="2921951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9" name="Slide Zoom 18">
                  <a:extLst>
                    <a:ext uri="{FF2B5EF4-FFF2-40B4-BE49-F238E27FC236}">
                      <a16:creationId xmlns:a16="http://schemas.microsoft.com/office/drawing/2014/main" id="{371ADB42-5113-3F43-C5DC-60512D132E7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79124" y="28003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7" cId="2288243017">
                      <pslz:zmPr id="{1DB3A299-8C37-4E20-B782-7F8B5025C177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9" name="Slide Zoom 18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371ADB42-5113-3F43-C5DC-60512D132E7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6033182" y="2921951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2" name="Slide Zoom 21">
                  <a:extLst>
                    <a:ext uri="{FF2B5EF4-FFF2-40B4-BE49-F238E27FC236}">
                      <a16:creationId xmlns:a16="http://schemas.microsoft.com/office/drawing/2014/main" id="{7020D0D0-4469-F068-CB5E-7D47B036A21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169810" y="2759075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6" cId="758145505">
                      <pslz:zmPr id="{96AB8EBE-C8FC-4A75-8899-70E778C6CB82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2" name="Slide Zoom 21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7020D0D0-4469-F068-CB5E-7D47B036A21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-2542496" y="2880676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4" name="Slide Zoom 23">
                  <a:extLst>
                    <a:ext uri="{FF2B5EF4-FFF2-40B4-BE49-F238E27FC236}">
                      <a16:creationId xmlns:a16="http://schemas.microsoft.com/office/drawing/2014/main" id="{1000DAA8-1C7B-3438-6EE7-E3EF476B92D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660496" y="28003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5" cId="2445084954">
                      <pslz:zmPr id="{5AB88C12-174E-4348-8F08-DBC6804EB972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4" name="Slide Zoom 23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1000DAA8-1C7B-3438-6EE7-E3EF476B92D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48190" y="2921951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7" name="Slide Zoom 26">
                  <a:extLst>
                    <a:ext uri="{FF2B5EF4-FFF2-40B4-BE49-F238E27FC236}">
                      <a16:creationId xmlns:a16="http://schemas.microsoft.com/office/drawing/2014/main" id="{90F484AB-E423-A8A7-CCF6-AC0062C71A9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1151182" y="28003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4" cId="3638170999">
                      <pslz:zmPr id="{6C2442C8-3051-4C84-9829-2991732E834B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7" name="Slide Zoom 26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90F484AB-E423-A8A7-CCF6-AC0062C71A9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438876" y="2921951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9" name="Slide Zoom 28">
                  <a:extLst>
                    <a:ext uri="{FF2B5EF4-FFF2-40B4-BE49-F238E27FC236}">
                      <a16:creationId xmlns:a16="http://schemas.microsoft.com/office/drawing/2014/main" id="{C1B3B0C1-B2AA-62F7-E51C-E3C6C96D74A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4641868" y="28003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3" cId="398306832">
                      <pslz:zmPr id="{F0C04810-0FC4-4562-BF44-5BD541B11B6C}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9" name="Slide Zoom 28">
                  <a:hlinkClick r:id="rId16" action="ppaction://hlinksldjump"/>
                  <a:extLst>
                    <a:ext uri="{FF2B5EF4-FFF2-40B4-BE49-F238E27FC236}">
                      <a16:creationId xmlns:a16="http://schemas.microsoft.com/office/drawing/2014/main" id="{C1B3B0C1-B2AA-62F7-E51C-E3C6C96D74A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929562" y="2921951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31" name="Slide Zoom 30">
                  <a:extLst>
                    <a:ext uri="{FF2B5EF4-FFF2-40B4-BE49-F238E27FC236}">
                      <a16:creationId xmlns:a16="http://schemas.microsoft.com/office/drawing/2014/main" id="{22E98C12-3959-DC7F-E57C-FB70200B425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8132552" y="28003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2" cId="2567926160">
                      <pslz:zmPr id="{DEA835DE-BC79-4809-B582-8A65D4E0AA4E}" transitionDur="1000">
                        <p166:blipFill xmlns:p166="http://schemas.microsoft.com/office/powerpoint/2016/6/main">
                          <a:blip r:embed="rId1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31" name="Slide Zoom 30">
                  <a:hlinkClick r:id="rId18" action="ppaction://hlinksldjump"/>
                  <a:extLst>
                    <a:ext uri="{FF2B5EF4-FFF2-40B4-BE49-F238E27FC236}">
                      <a16:creationId xmlns:a16="http://schemas.microsoft.com/office/drawing/2014/main" id="{22E98C12-3959-DC7F-E57C-FB70200B425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420246" y="2921951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</p:grpSp>
      <p:pic>
        <p:nvPicPr>
          <p:cNvPr id="3" name="Graphic 2" descr="Caret Left outline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33F44B8-A68E-7F4F-7A3B-EEA6511946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69646" y="3301364"/>
            <a:ext cx="914400" cy="914400"/>
          </a:xfrm>
          <a:prstGeom prst="rect">
            <a:avLst/>
          </a:prstGeom>
        </p:spPr>
      </p:pic>
      <p:pic>
        <p:nvPicPr>
          <p:cNvPr id="5" name="Graphic 4" descr="Caret Right outline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8B84F77-7CB0-D7C1-0488-A541AF3FCFE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786800" y="335756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5499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2" name="Picture 11" descr="Planets in space with purple light&#10;&#10;Description automatically generated">
            <a:extLst>
              <a:ext uri="{FF2B5EF4-FFF2-40B4-BE49-F238E27FC236}">
                <a16:creationId xmlns:a16="http://schemas.microsoft.com/office/drawing/2014/main" id="{2B7C71C8-7072-A013-6232-0DAB0F2CE8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0" b="506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FD2CADB3-EAC0-D433-BF9B-A5FA9A676467}"/>
              </a:ext>
            </a:extLst>
          </p:cNvPr>
          <p:cNvGrpSpPr/>
          <p:nvPr/>
        </p:nvGrpSpPr>
        <p:grpSpPr>
          <a:xfrm>
            <a:off x="-16397834" y="2880676"/>
            <a:ext cx="27482800" cy="1755775"/>
            <a:chOff x="-6302248" y="2759075"/>
            <a:chExt cx="27482800" cy="1755775"/>
          </a:xfrm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4" name="Slide Zoom 13">
                  <a:extLst>
                    <a:ext uri="{FF2B5EF4-FFF2-40B4-BE49-F238E27FC236}">
                      <a16:creationId xmlns:a16="http://schemas.microsoft.com/office/drawing/2014/main" id="{BDDC3A46-5C98-7442-CCF2-5E0AACF6102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6302248" y="28003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7" cId="2094584417">
                      <pslz:zmPr id="{43951BC2-354C-4845-B396-10445A33460F}" transitionDur="1000">
                        <p166:blipFill xmlns:p166="http://schemas.microsoft.com/office/powerpoint/2016/6/main">
                          <a:blip r:embed="rId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4" name="Slide Zoom 13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BDDC3A46-5C98-7442-CCF2-5E0AACF6102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16397834" y="2921951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7" name="Slide Zoom 16">
                  <a:extLst>
                    <a:ext uri="{FF2B5EF4-FFF2-40B4-BE49-F238E27FC236}">
                      <a16:creationId xmlns:a16="http://schemas.microsoft.com/office/drawing/2014/main" id="{0BF73AB4-E663-84F8-EDC3-1D85EC221D5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2811562" y="28003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8" cId="2946941537">
                      <pslz:zmPr id="{5B102889-C957-48E9-B191-E1A9FBD111D7}" transitionDur="1000">
                        <p166:blipFill xmlns:p166="http://schemas.microsoft.com/office/powerpoint/2016/6/main">
                          <a:blip r:embed="rId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7" name="Slide Zoom 16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0BF73AB4-E663-84F8-EDC3-1D85EC221D5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12907148" y="2921951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9" name="Slide Zoom 18">
                  <a:extLst>
                    <a:ext uri="{FF2B5EF4-FFF2-40B4-BE49-F238E27FC236}">
                      <a16:creationId xmlns:a16="http://schemas.microsoft.com/office/drawing/2014/main" id="{371ADB42-5113-3F43-C5DC-60512D132E7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79124" y="28003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7" cId="2288243017">
                      <pslz:zmPr id="{1DB3A299-8C37-4E20-B782-7F8B5025C177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9" name="Slide Zoom 18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371ADB42-5113-3F43-C5DC-60512D132E7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9416462" y="2921951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2" name="Slide Zoom 21">
                  <a:extLst>
                    <a:ext uri="{FF2B5EF4-FFF2-40B4-BE49-F238E27FC236}">
                      <a16:creationId xmlns:a16="http://schemas.microsoft.com/office/drawing/2014/main" id="{7020D0D0-4469-F068-CB5E-7D47B036A21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169810" y="2759075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6" cId="758145505">
                      <pslz:zmPr id="{96AB8EBE-C8FC-4A75-8899-70E778C6CB82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2" name="Slide Zoom 21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7020D0D0-4469-F068-CB5E-7D47B036A21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-5925776" y="2880676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4" name="Slide Zoom 23">
                  <a:extLst>
                    <a:ext uri="{FF2B5EF4-FFF2-40B4-BE49-F238E27FC236}">
                      <a16:creationId xmlns:a16="http://schemas.microsoft.com/office/drawing/2014/main" id="{1000DAA8-1C7B-3438-6EE7-E3EF476B92D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660496" y="28003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5" cId="2445084954">
                      <pslz:zmPr id="{5AB88C12-174E-4348-8F08-DBC6804EB972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4" name="Slide Zoom 23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1000DAA8-1C7B-3438-6EE7-E3EF476B92D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-2435090" y="2921951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7" name="Slide Zoom 26">
                  <a:extLst>
                    <a:ext uri="{FF2B5EF4-FFF2-40B4-BE49-F238E27FC236}">
                      <a16:creationId xmlns:a16="http://schemas.microsoft.com/office/drawing/2014/main" id="{90F484AB-E423-A8A7-CCF6-AC0062C71A9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1151182" y="28003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4" cId="3638170999">
                      <pslz:zmPr id="{6C2442C8-3051-4C84-9829-2991732E834B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7" name="Slide Zoom 26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90F484AB-E423-A8A7-CCF6-AC0062C71A9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55596" y="2921951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9" name="Slide Zoom 28">
                  <a:extLst>
                    <a:ext uri="{FF2B5EF4-FFF2-40B4-BE49-F238E27FC236}">
                      <a16:creationId xmlns:a16="http://schemas.microsoft.com/office/drawing/2014/main" id="{C1B3B0C1-B2AA-62F7-E51C-E3C6C96D74A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4641868" y="28003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3" cId="398306832">
                      <pslz:zmPr id="{F0C04810-0FC4-4562-BF44-5BD541B11B6C}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9" name="Slide Zoom 28">
                  <a:hlinkClick r:id="rId16" action="ppaction://hlinksldjump"/>
                  <a:extLst>
                    <a:ext uri="{FF2B5EF4-FFF2-40B4-BE49-F238E27FC236}">
                      <a16:creationId xmlns:a16="http://schemas.microsoft.com/office/drawing/2014/main" id="{C1B3B0C1-B2AA-62F7-E51C-E3C6C96D74A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546282" y="2921951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31" name="Slide Zoom 30">
                  <a:extLst>
                    <a:ext uri="{FF2B5EF4-FFF2-40B4-BE49-F238E27FC236}">
                      <a16:creationId xmlns:a16="http://schemas.microsoft.com/office/drawing/2014/main" id="{22E98C12-3959-DC7F-E57C-FB70200B425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8132552" y="28003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2" cId="2567926160">
                      <pslz:zmPr id="{DEA835DE-BC79-4809-B582-8A65D4E0AA4E}" transitionDur="1000">
                        <p166:blipFill xmlns:p166="http://schemas.microsoft.com/office/powerpoint/2016/6/main">
                          <a:blip r:embed="rId1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31" name="Slide Zoom 30">
                  <a:hlinkClick r:id="rId18" action="ppaction://hlinksldjump"/>
                  <a:extLst>
                    <a:ext uri="{FF2B5EF4-FFF2-40B4-BE49-F238E27FC236}">
                      <a16:creationId xmlns:a16="http://schemas.microsoft.com/office/drawing/2014/main" id="{22E98C12-3959-DC7F-E57C-FB70200B425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036966" y="2921951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</p:grpSp>
      <p:pic>
        <p:nvPicPr>
          <p:cNvPr id="3" name="Graphic 2" descr="Caret Left outline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33F44B8-A68E-7F4F-7A3B-EEA6511946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69646" y="3301364"/>
            <a:ext cx="914400" cy="914400"/>
          </a:xfrm>
          <a:prstGeom prst="rect">
            <a:avLst/>
          </a:prstGeom>
        </p:spPr>
      </p:pic>
      <p:pic>
        <p:nvPicPr>
          <p:cNvPr id="5" name="Graphic 4" descr="Caret Right outline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8B84F77-7CB0-D7C1-0488-A541AF3FCFE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786800" y="335756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856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video">
            <a:hlinkClick r:id="" action="ppaction://media"/>
            <a:extLst>
              <a:ext uri="{FF2B5EF4-FFF2-40B4-BE49-F238E27FC236}">
                <a16:creationId xmlns:a16="http://schemas.microsoft.com/office/drawing/2014/main" id="{54A89D64-A996-588A-D56D-0F50FBC106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2799" y="457200"/>
            <a:ext cx="1056640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280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19B2EB12-332C-4DCC-9746-30DD4690F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FD40B55-BABB-4B33-ADD3-0C2340430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590550"/>
            <a:ext cx="5480792" cy="2739376"/>
            <a:chOff x="7807230" y="2012810"/>
            <a:chExt cx="3251252" cy="3459865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324E181-0B87-4B75-A5EC-6A4B1BD1B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77211FB-84C1-4B06-AF95-F83D0394D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 descr="A close-up of a color palette&#10;&#10;Description automatically generated">
            <a:extLst>
              <a:ext uri="{FF2B5EF4-FFF2-40B4-BE49-F238E27FC236}">
                <a16:creationId xmlns:a16="http://schemas.microsoft.com/office/drawing/2014/main" id="{838489EB-7821-B9EF-B441-7F7E10F82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78" y="753230"/>
            <a:ext cx="4291584" cy="2414016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E616EDA1-F722-4C6A-AD2F-E487C7EBE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3544708"/>
            <a:ext cx="2651760" cy="2739376"/>
            <a:chOff x="7807230" y="2012810"/>
            <a:chExt cx="3251252" cy="3459865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B994A57-EDEF-4F7C-9FF3-8A46664686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0D45935-877E-4620-9F00-69FFC601B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5" name="Picture 14" descr="A person holding a pair of scissors&#10;&#10;Description automatically generated">
            <a:extLst>
              <a:ext uri="{FF2B5EF4-FFF2-40B4-BE49-F238E27FC236}">
                <a16:creationId xmlns:a16="http://schemas.microsoft.com/office/drawing/2014/main" id="{B2B4DE51-FA5D-E3FF-661A-CF1D85971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66" y="3753108"/>
            <a:ext cx="2322576" cy="2322576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718BCC2B-0684-4382-A2D3-C9ADC7768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85270" y="3544708"/>
            <a:ext cx="2651760" cy="2739376"/>
            <a:chOff x="7807230" y="2012810"/>
            <a:chExt cx="3251252" cy="3459865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67BE271-7CC8-493E-ACC7-330B8DAEC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416E226-9BF3-4654-A708-DDC3A062C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 descr="A person holding a pair of scissors&#10;&#10;Description automatically generated">
            <a:extLst>
              <a:ext uri="{FF2B5EF4-FFF2-40B4-BE49-F238E27FC236}">
                <a16:creationId xmlns:a16="http://schemas.microsoft.com/office/drawing/2014/main" id="{B92C8320-088C-3E4B-840A-4752130900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862" y="3753108"/>
            <a:ext cx="2322576" cy="2322576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B5D0BDB0-2E17-4D86-BEE1-1A1817E04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6100" y="583417"/>
            <a:ext cx="5451125" cy="5700667"/>
            <a:chOff x="7807230" y="2012810"/>
            <a:chExt cx="3251252" cy="3459865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7A4205F-B9AE-4B05-9BDE-05C46ED38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B833BEF-B243-4FC2-967F-3C9C2085A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 descr="A person holding a large piece of paper&#10;&#10;Description automatically generated">
            <a:extLst>
              <a:ext uri="{FF2B5EF4-FFF2-40B4-BE49-F238E27FC236}">
                <a16:creationId xmlns:a16="http://schemas.microsoft.com/office/drawing/2014/main" id="{8439E354-90CC-E9BD-B71F-2A112D7504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342" y="873430"/>
            <a:ext cx="5120640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875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urple and white website&#10;&#10;Description automatically generated">
            <a:extLst>
              <a:ext uri="{FF2B5EF4-FFF2-40B4-BE49-F238E27FC236}">
                <a16:creationId xmlns:a16="http://schemas.microsoft.com/office/drawing/2014/main" id="{007B8E8E-67E9-B654-FDAA-F8EA44BDB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21055"/>
            <a:ext cx="11277600" cy="521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2420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288D353-AECB-6A87-6D2F-E74E071AB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21055"/>
            <a:ext cx="11277600" cy="521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415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3D35C58F-1EE2-9124-84D2-2F1EE3CE13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70"/>
          <a:stretch/>
        </p:blipFill>
        <p:spPr>
          <a:xfrm>
            <a:off x="457200" y="823981"/>
            <a:ext cx="11277600" cy="521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391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5FC9AE2-B67A-BF9C-859B-93F790185F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70" b="1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624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food app&#10;&#10;Description automatically generated">
            <a:extLst>
              <a:ext uri="{FF2B5EF4-FFF2-40B4-BE49-F238E27FC236}">
                <a16:creationId xmlns:a16="http://schemas.microsoft.com/office/drawing/2014/main" id="{8CD06047-4BA4-4005-0378-0B7DEFD2B1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3" r="1" b="1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5495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EDD664B-D601-6544-964E-EAF3B69017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5" r="8154" b="1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742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 shot of a tablet&#10;&#10;Description automatically generated">
            <a:extLst>
              <a:ext uri="{FF2B5EF4-FFF2-40B4-BE49-F238E27FC236}">
                <a16:creationId xmlns:a16="http://schemas.microsoft.com/office/drawing/2014/main" id="{BE98254B-351D-FBC4-D0C1-14F72C2A46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45" b="1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7721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omputer with a colorful screen&#10;&#10;Description automatically generated">
            <a:extLst>
              <a:ext uri="{FF2B5EF4-FFF2-40B4-BE49-F238E27FC236}">
                <a16:creationId xmlns:a16="http://schemas.microsoft.com/office/drawing/2014/main" id="{2D29BD07-7436-AF89-B270-B83A868788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3" r="1" b="1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2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 shot of a phone&#10;&#10;Description automatically generated">
            <a:extLst>
              <a:ext uri="{FF2B5EF4-FFF2-40B4-BE49-F238E27FC236}">
                <a16:creationId xmlns:a16="http://schemas.microsoft.com/office/drawing/2014/main" id="{A01472C5-C2BA-A134-B84A-C9A39AF6EA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9" r="5356" b="1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8713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62A0133-9454-2735-F67A-70389C65DC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5" r="8390" b="1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419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erson in a boat on a lake&#10;&#10;Description automatically generated">
            <a:extLst>
              <a:ext uri="{FF2B5EF4-FFF2-40B4-BE49-F238E27FC236}">
                <a16:creationId xmlns:a16="http://schemas.microsoft.com/office/drawing/2014/main" id="{10AA748C-0DD8-3BA6-814C-2F212599B6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2052A8B7-C871-9D38-F9CC-F8D0718C2C2D}"/>
              </a:ext>
            </a:extLst>
          </p:cNvPr>
          <p:cNvGrpSpPr/>
          <p:nvPr/>
        </p:nvGrpSpPr>
        <p:grpSpPr>
          <a:xfrm>
            <a:off x="4572000" y="2646680"/>
            <a:ext cx="35722623" cy="1739900"/>
            <a:chOff x="-10424223" y="2108200"/>
            <a:chExt cx="35722623" cy="1739900"/>
          </a:xfrm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5" name="Slide Zoom 4">
                  <a:extLst>
                    <a:ext uri="{FF2B5EF4-FFF2-40B4-BE49-F238E27FC236}">
                      <a16:creationId xmlns:a16="http://schemas.microsoft.com/office/drawing/2014/main" id="{19BD83F2-A93E-E0E2-6C27-9CCEFC1E5F3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23094437"/>
                    </p:ext>
                  </p:extLst>
                </p:nvPr>
              </p:nvGraphicFramePr>
              <p:xfrm>
                <a:off x="-10424223" y="21082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79" cId="3091242090">
                      <pslz:zmPr id="{A7419DC4-9513-4A67-970C-F24F1229E2D5}" transitionDur="1000">
                        <p166:blipFill xmlns:p166="http://schemas.microsoft.com/office/powerpoint/2016/6/main">
                          <a:blip r:embed="rId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5" name="Slide Zoom 4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19BD83F2-A93E-E0E2-6C27-9CCEFC1E5F3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72000" y="264668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7" name="Slide Zoom 6">
                  <a:extLst>
                    <a:ext uri="{FF2B5EF4-FFF2-40B4-BE49-F238E27FC236}">
                      <a16:creationId xmlns:a16="http://schemas.microsoft.com/office/drawing/2014/main" id="{DF56F1ED-3925-0B30-869F-9D264DDE5CB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01117742"/>
                    </p:ext>
                  </p:extLst>
                </p:nvPr>
              </p:nvGraphicFramePr>
              <p:xfrm>
                <a:off x="-6793709" y="21082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0" cId="1269941570">
                      <pslz:zmPr id="{3C9A6335-947B-4CE9-BDBD-BE0838960CE8}" transitionDur="1000">
                        <p166:blipFill xmlns:p166="http://schemas.microsoft.com/office/powerpoint/2016/6/main">
                          <a:blip r:embed="rId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7" name="Slide Zoom 6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DF56F1ED-3925-0B30-869F-9D264DDE5CB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202514" y="264668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0" name="Slide Zoom 9">
                  <a:extLst>
                    <a:ext uri="{FF2B5EF4-FFF2-40B4-BE49-F238E27FC236}">
                      <a16:creationId xmlns:a16="http://schemas.microsoft.com/office/drawing/2014/main" id="{E724582B-FD13-0497-B2E2-808B70EC0D6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47617267"/>
                    </p:ext>
                  </p:extLst>
                </p:nvPr>
              </p:nvGraphicFramePr>
              <p:xfrm>
                <a:off x="-3163195" y="21082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7" cId="254639184">
                      <pslz:zmPr id="{EB8A7F40-9B5F-42B7-B8C7-31FE1B972663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0" name="Slide Zoom 9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E724582B-FD13-0497-B2E2-808B70EC0D6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833028" y="264668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2" name="Slide Zoom 11">
                  <a:extLst>
                    <a:ext uri="{FF2B5EF4-FFF2-40B4-BE49-F238E27FC236}">
                      <a16:creationId xmlns:a16="http://schemas.microsoft.com/office/drawing/2014/main" id="{3E811CC3-7E8E-61FC-265B-3D52AA4E156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277588346"/>
                    </p:ext>
                  </p:extLst>
                </p:nvPr>
              </p:nvGraphicFramePr>
              <p:xfrm>
                <a:off x="467319" y="21336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1" cId="3144662439">
                      <pslz:zmPr id="{658D384E-FFED-42E4-9839-CF41BD941615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2" name="Slide Zoom 11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3E811CC3-7E8E-61FC-265B-3D52AA4E156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463542" y="267208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4" name="Slide Zoom 13">
                  <a:extLst>
                    <a:ext uri="{FF2B5EF4-FFF2-40B4-BE49-F238E27FC236}">
                      <a16:creationId xmlns:a16="http://schemas.microsoft.com/office/drawing/2014/main" id="{AF76EA38-E838-63DE-C19F-FA1E837ACD0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04169423"/>
                    </p:ext>
                  </p:extLst>
                </p:nvPr>
              </p:nvGraphicFramePr>
              <p:xfrm>
                <a:off x="4097833" y="21336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2" cId="3417549501">
                      <pslz:zmPr id="{77A8E7A2-6358-45C1-9768-01F45037618F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4" name="Slide Zoom 13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AF76EA38-E838-63DE-C19F-FA1E837ACD0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094056" y="267208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6" name="Slide Zoom 15">
                  <a:extLst>
                    <a:ext uri="{FF2B5EF4-FFF2-40B4-BE49-F238E27FC236}">
                      <a16:creationId xmlns:a16="http://schemas.microsoft.com/office/drawing/2014/main" id="{9587E748-5F9B-C966-6C45-466B231FCCD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619846679"/>
                    </p:ext>
                  </p:extLst>
                </p:nvPr>
              </p:nvGraphicFramePr>
              <p:xfrm>
                <a:off x="7728347" y="21082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3" cId="1434174204">
                      <pslz:zmPr id="{9A6EBB04-9BE1-47C3-AE80-09976D4E19B0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6" name="Slide Zoom 15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9587E748-5F9B-C966-6C45-466B231FCCD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724570" y="264668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8" name="Slide Zoom 17">
                  <a:extLst>
                    <a:ext uri="{FF2B5EF4-FFF2-40B4-BE49-F238E27FC236}">
                      <a16:creationId xmlns:a16="http://schemas.microsoft.com/office/drawing/2014/main" id="{D9921DA2-FE5C-8977-38AE-2D4D188C0D2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093343947"/>
                    </p:ext>
                  </p:extLst>
                </p:nvPr>
              </p:nvGraphicFramePr>
              <p:xfrm>
                <a:off x="11358861" y="21336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4" cId="3808772104">
                      <pslz:zmPr id="{12AD0DF3-3B2A-4454-8B5F-D055812BBB6B}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8" name="Slide Zoom 17">
                  <a:hlinkClick r:id="rId16" action="ppaction://hlinksldjump"/>
                  <a:extLst>
                    <a:ext uri="{FF2B5EF4-FFF2-40B4-BE49-F238E27FC236}">
                      <a16:creationId xmlns:a16="http://schemas.microsoft.com/office/drawing/2014/main" id="{D9921DA2-FE5C-8977-38AE-2D4D188C0D2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355084" y="267208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0" name="Slide Zoom 19">
                  <a:extLst>
                    <a:ext uri="{FF2B5EF4-FFF2-40B4-BE49-F238E27FC236}">
                      <a16:creationId xmlns:a16="http://schemas.microsoft.com/office/drawing/2014/main" id="{E0B08CB2-8C5A-F4BE-622E-730CD0C1B78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583246556"/>
                    </p:ext>
                  </p:extLst>
                </p:nvPr>
              </p:nvGraphicFramePr>
              <p:xfrm>
                <a:off x="14989375" y="21272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5" cId="17598274">
                      <pslz:zmPr id="{904FCD1C-43ED-4D6B-872A-8C0AF3434059}" transitionDur="1000">
                        <p166:blipFill xmlns:p166="http://schemas.microsoft.com/office/powerpoint/2016/6/main">
                          <a:blip r:embed="rId1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0" name="Slide Zoom 19">
                  <a:hlinkClick r:id="rId18" action="ppaction://hlinksldjump"/>
                  <a:extLst>
                    <a:ext uri="{FF2B5EF4-FFF2-40B4-BE49-F238E27FC236}">
                      <a16:creationId xmlns:a16="http://schemas.microsoft.com/office/drawing/2014/main" id="{E0B08CB2-8C5A-F4BE-622E-730CD0C1B78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985598" y="266573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2" name="Slide Zoom 21">
                  <a:extLst>
                    <a:ext uri="{FF2B5EF4-FFF2-40B4-BE49-F238E27FC236}">
                      <a16:creationId xmlns:a16="http://schemas.microsoft.com/office/drawing/2014/main" id="{AE569E44-DFEE-0893-B6CE-191EC817DB2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81825610"/>
                    </p:ext>
                  </p:extLst>
                </p:nvPr>
              </p:nvGraphicFramePr>
              <p:xfrm>
                <a:off x="18619889" y="21272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6" cId="2378871379">
                      <pslz:zmPr id="{220C6B23-C281-4627-A759-5A986720097A}" transitionDur="1000">
                        <p166:blipFill xmlns:p166="http://schemas.microsoft.com/office/powerpoint/2016/6/main">
                          <a:blip r:embed="rId1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2" name="Slide Zoom 21">
                  <a:hlinkClick r:id="rId20" action="ppaction://hlinksldjump"/>
                  <a:extLst>
                    <a:ext uri="{FF2B5EF4-FFF2-40B4-BE49-F238E27FC236}">
                      <a16:creationId xmlns:a16="http://schemas.microsoft.com/office/drawing/2014/main" id="{AE569E44-DFEE-0893-B6CE-191EC817DB2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616112" y="266573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4" name="Slide Zoom 23">
                  <a:extLst>
                    <a:ext uri="{FF2B5EF4-FFF2-40B4-BE49-F238E27FC236}">
                      <a16:creationId xmlns:a16="http://schemas.microsoft.com/office/drawing/2014/main" id="{1A657D75-1B7C-2917-FAFE-5ABA872DB01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348540399"/>
                    </p:ext>
                  </p:extLst>
                </p:nvPr>
              </p:nvGraphicFramePr>
              <p:xfrm>
                <a:off x="22250400" y="21336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8" cId="2332541971">
                      <pslz:zmPr id="{0A91A2A2-6745-4C00-810D-20A71B0A6E32}" transitionDur="1000">
                        <p166:blipFill xmlns:p166="http://schemas.microsoft.com/office/powerpoint/2016/6/main">
                          <a:blip r:embed="rId2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4" name="Slide Zoom 23">
                  <a:hlinkClick r:id="rId22" action="ppaction://hlinksldjump"/>
                  <a:extLst>
                    <a:ext uri="{FF2B5EF4-FFF2-40B4-BE49-F238E27FC236}">
                      <a16:creationId xmlns:a16="http://schemas.microsoft.com/office/drawing/2014/main" id="{1A657D75-1B7C-2917-FAFE-5ABA872DB01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246623" y="267208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</p:grpSp>
      <p:pic>
        <p:nvPicPr>
          <p:cNvPr id="27" name="Graphic 26" descr="Caret Left outline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0625001-4F8D-2670-522E-33E593C30AB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-1039714" y="2971800"/>
            <a:ext cx="914400" cy="914400"/>
          </a:xfrm>
          <a:prstGeom prst="rect">
            <a:avLst/>
          </a:prstGeom>
        </p:spPr>
      </p:pic>
      <p:pic>
        <p:nvPicPr>
          <p:cNvPr id="29" name="Graphic 28" descr="Caret Right outline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001340F-7EFC-A5D8-4D8C-78E3AA8D4F6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110132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869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login page&#10;&#10;Description automatically generated">
            <a:extLst>
              <a:ext uri="{FF2B5EF4-FFF2-40B4-BE49-F238E27FC236}">
                <a16:creationId xmlns:a16="http://schemas.microsoft.com/office/drawing/2014/main" id="{AF6014E2-BEBC-0A67-1BB8-B6BF7381D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052" y="457200"/>
            <a:ext cx="816989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844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5DCC605-E15E-65F1-EA99-9326CEE7C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052" y="457200"/>
            <a:ext cx="816989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9415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46A33C8-234A-5CDA-1A72-477D30551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347" y="457200"/>
            <a:ext cx="586930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430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28F33BF-CA1C-BBF1-FD14-E2485991E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347" y="457200"/>
            <a:ext cx="586930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455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login form&#10;&#10;Description automatically generated">
            <a:extLst>
              <a:ext uri="{FF2B5EF4-FFF2-40B4-BE49-F238E27FC236}">
                <a16:creationId xmlns:a16="http://schemas.microsoft.com/office/drawing/2014/main" id="{5E93EE97-8B48-DFD4-E351-194291960C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0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849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4D00431-244C-9E02-F7A9-0983BC73E4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4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709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ACEFA20-AE55-35E8-F6AD-A2183A6F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10"/>
          <a:stretch/>
        </p:blipFill>
        <p:spPr>
          <a:xfrm>
            <a:off x="612398" y="457200"/>
            <a:ext cx="10967204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068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EA35632-2867-FC64-2C2D-289E662B32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97"/>
          <a:stretch/>
        </p:blipFill>
        <p:spPr>
          <a:xfrm>
            <a:off x="579973" y="342152"/>
            <a:ext cx="11031288" cy="617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9261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A1893C6-1F82-2B00-F5F9-6AEDA033B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72" y="210696"/>
            <a:ext cx="11601856" cy="6523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0290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erson in a boat on a lake&#10;&#10;Description automatically generated">
            <a:extLst>
              <a:ext uri="{FF2B5EF4-FFF2-40B4-BE49-F238E27FC236}">
                <a16:creationId xmlns:a16="http://schemas.microsoft.com/office/drawing/2014/main" id="{10AA748C-0DD8-3BA6-814C-2F212599B6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2052A8B7-C871-9D38-F9CC-F8D0718C2C2D}"/>
              </a:ext>
            </a:extLst>
          </p:cNvPr>
          <p:cNvGrpSpPr/>
          <p:nvPr/>
        </p:nvGrpSpPr>
        <p:grpSpPr>
          <a:xfrm>
            <a:off x="953311" y="2559050"/>
            <a:ext cx="35722623" cy="1739900"/>
            <a:chOff x="-10424223" y="2108200"/>
            <a:chExt cx="35722623" cy="1739900"/>
          </a:xfrm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5" name="Slide Zoom 4">
                  <a:extLst>
                    <a:ext uri="{FF2B5EF4-FFF2-40B4-BE49-F238E27FC236}">
                      <a16:creationId xmlns:a16="http://schemas.microsoft.com/office/drawing/2014/main" id="{19BD83F2-A93E-E0E2-6C27-9CCEFC1E5F3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10424223" y="21082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79" cId="3091242090">
                      <pslz:zmPr id="{A7419DC4-9513-4A67-970C-F24F1229E2D5}" transitionDur="1000">
                        <p166:blipFill xmlns:p166="http://schemas.microsoft.com/office/powerpoint/2016/6/main">
                          <a:blip r:embed="rId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5" name="Slide Zoom 4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19BD83F2-A93E-E0E2-6C27-9CCEFC1E5F3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53311" y="25590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7" name="Slide Zoom 6">
                  <a:extLst>
                    <a:ext uri="{FF2B5EF4-FFF2-40B4-BE49-F238E27FC236}">
                      <a16:creationId xmlns:a16="http://schemas.microsoft.com/office/drawing/2014/main" id="{DF56F1ED-3925-0B30-869F-9D264DDE5CB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6793709" y="21082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0" cId="1269941570">
                      <pslz:zmPr id="{3C9A6335-947B-4CE9-BDBD-BE0838960CE8}" transitionDur="1000">
                        <p166:blipFill xmlns:p166="http://schemas.microsoft.com/office/powerpoint/2016/6/main">
                          <a:blip r:embed="rId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7" name="Slide Zoom 6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DF56F1ED-3925-0B30-869F-9D264DDE5CB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83825" y="25590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0" name="Slide Zoom 9">
                  <a:extLst>
                    <a:ext uri="{FF2B5EF4-FFF2-40B4-BE49-F238E27FC236}">
                      <a16:creationId xmlns:a16="http://schemas.microsoft.com/office/drawing/2014/main" id="{E724582B-FD13-0497-B2E2-808B70EC0D6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3163195" y="21082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7" cId="254639184">
                      <pslz:zmPr id="{EB8A7F40-9B5F-42B7-B8C7-31FE1B972663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0" name="Slide Zoom 9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E724582B-FD13-0497-B2E2-808B70EC0D6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214339" y="25590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2" name="Slide Zoom 11">
                  <a:extLst>
                    <a:ext uri="{FF2B5EF4-FFF2-40B4-BE49-F238E27FC236}">
                      <a16:creationId xmlns:a16="http://schemas.microsoft.com/office/drawing/2014/main" id="{3E811CC3-7E8E-61FC-265B-3D52AA4E156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67319" y="21336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1" cId="3144662439">
                      <pslz:zmPr id="{658D384E-FFED-42E4-9839-CF41BD941615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2" name="Slide Zoom 11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3E811CC3-7E8E-61FC-265B-3D52AA4E156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844853" y="25844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4" name="Slide Zoom 13">
                  <a:extLst>
                    <a:ext uri="{FF2B5EF4-FFF2-40B4-BE49-F238E27FC236}">
                      <a16:creationId xmlns:a16="http://schemas.microsoft.com/office/drawing/2014/main" id="{AF76EA38-E838-63DE-C19F-FA1E837ACD0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097833" y="21336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2" cId="3417549501">
                      <pslz:zmPr id="{77A8E7A2-6358-45C1-9768-01F45037618F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4" name="Slide Zoom 13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AF76EA38-E838-63DE-C19F-FA1E837ACD0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475367" y="25844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6" name="Slide Zoom 15">
                  <a:extLst>
                    <a:ext uri="{FF2B5EF4-FFF2-40B4-BE49-F238E27FC236}">
                      <a16:creationId xmlns:a16="http://schemas.microsoft.com/office/drawing/2014/main" id="{9587E748-5F9B-C966-6C45-466B231FCCD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728347" y="21082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3" cId="1434174204">
                      <pslz:zmPr id="{9A6EBB04-9BE1-47C3-AE80-09976D4E19B0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6" name="Slide Zoom 15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9587E748-5F9B-C966-6C45-466B231FCCD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105881" y="25590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8" name="Slide Zoom 17">
                  <a:extLst>
                    <a:ext uri="{FF2B5EF4-FFF2-40B4-BE49-F238E27FC236}">
                      <a16:creationId xmlns:a16="http://schemas.microsoft.com/office/drawing/2014/main" id="{D9921DA2-FE5C-8977-38AE-2D4D188C0D2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1358861" y="21336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4" cId="3808772104">
                      <pslz:zmPr id="{12AD0DF3-3B2A-4454-8B5F-D055812BBB6B}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8" name="Slide Zoom 17">
                  <a:hlinkClick r:id="rId16" action="ppaction://hlinksldjump"/>
                  <a:extLst>
                    <a:ext uri="{FF2B5EF4-FFF2-40B4-BE49-F238E27FC236}">
                      <a16:creationId xmlns:a16="http://schemas.microsoft.com/office/drawing/2014/main" id="{D9921DA2-FE5C-8977-38AE-2D4D188C0D2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736395" y="25844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0" name="Slide Zoom 19">
                  <a:extLst>
                    <a:ext uri="{FF2B5EF4-FFF2-40B4-BE49-F238E27FC236}">
                      <a16:creationId xmlns:a16="http://schemas.microsoft.com/office/drawing/2014/main" id="{E0B08CB2-8C5A-F4BE-622E-730CD0C1B78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4989375" y="21272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5" cId="17598274">
                      <pslz:zmPr id="{904FCD1C-43ED-4D6B-872A-8C0AF3434059}" transitionDur="1000">
                        <p166:blipFill xmlns:p166="http://schemas.microsoft.com/office/powerpoint/2016/6/main">
                          <a:blip r:embed="rId1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0" name="Slide Zoom 19">
                  <a:hlinkClick r:id="rId18" action="ppaction://hlinksldjump"/>
                  <a:extLst>
                    <a:ext uri="{FF2B5EF4-FFF2-40B4-BE49-F238E27FC236}">
                      <a16:creationId xmlns:a16="http://schemas.microsoft.com/office/drawing/2014/main" id="{E0B08CB2-8C5A-F4BE-622E-730CD0C1B78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366909" y="257810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2" name="Slide Zoom 21">
                  <a:extLst>
                    <a:ext uri="{FF2B5EF4-FFF2-40B4-BE49-F238E27FC236}">
                      <a16:creationId xmlns:a16="http://schemas.microsoft.com/office/drawing/2014/main" id="{AE569E44-DFEE-0893-B6CE-191EC817DB2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8619889" y="21272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6" cId="2378871379">
                      <pslz:zmPr id="{220C6B23-C281-4627-A759-5A986720097A}" transitionDur="1000">
                        <p166:blipFill xmlns:p166="http://schemas.microsoft.com/office/powerpoint/2016/6/main">
                          <a:blip r:embed="rId1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2" name="Slide Zoom 21">
                  <a:hlinkClick r:id="rId20" action="ppaction://hlinksldjump"/>
                  <a:extLst>
                    <a:ext uri="{FF2B5EF4-FFF2-40B4-BE49-F238E27FC236}">
                      <a16:creationId xmlns:a16="http://schemas.microsoft.com/office/drawing/2014/main" id="{AE569E44-DFEE-0893-B6CE-191EC817DB2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997423" y="257810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4" name="Slide Zoom 23">
                  <a:extLst>
                    <a:ext uri="{FF2B5EF4-FFF2-40B4-BE49-F238E27FC236}">
                      <a16:creationId xmlns:a16="http://schemas.microsoft.com/office/drawing/2014/main" id="{1A657D75-1B7C-2917-FAFE-5ABA872DB01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250400" y="21336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8" cId="2332541971">
                      <pslz:zmPr id="{0A91A2A2-6745-4C00-810D-20A71B0A6E32}" transitionDur="1000">
                        <p166:blipFill xmlns:p166="http://schemas.microsoft.com/office/powerpoint/2016/6/main">
                          <a:blip r:embed="rId2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4" name="Slide Zoom 23">
                  <a:hlinkClick r:id="rId22" action="ppaction://hlinksldjump"/>
                  <a:extLst>
                    <a:ext uri="{FF2B5EF4-FFF2-40B4-BE49-F238E27FC236}">
                      <a16:creationId xmlns:a16="http://schemas.microsoft.com/office/drawing/2014/main" id="{1A657D75-1B7C-2917-FAFE-5ABA872DB01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627934" y="25844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</p:grpSp>
      <p:pic>
        <p:nvPicPr>
          <p:cNvPr id="27" name="Graphic 26" descr="Caret Left outline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0625001-4F8D-2670-522E-33E593C30AB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8537" y="2959100"/>
            <a:ext cx="914400" cy="914400"/>
          </a:xfrm>
          <a:prstGeom prst="rect">
            <a:avLst/>
          </a:prstGeom>
        </p:spPr>
      </p:pic>
      <p:pic>
        <p:nvPicPr>
          <p:cNvPr id="29" name="Graphic 28" descr="Caret Right outline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001340F-7EFC-A5D8-4D8C-78E3AA8D4F6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110132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501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erson in a boat on a lake&#10;&#10;Description automatically generated">
            <a:extLst>
              <a:ext uri="{FF2B5EF4-FFF2-40B4-BE49-F238E27FC236}">
                <a16:creationId xmlns:a16="http://schemas.microsoft.com/office/drawing/2014/main" id="{10AA748C-0DD8-3BA6-814C-2F212599B6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2052A8B7-C871-9D38-F9CC-F8D0718C2C2D}"/>
              </a:ext>
            </a:extLst>
          </p:cNvPr>
          <p:cNvGrpSpPr/>
          <p:nvPr/>
        </p:nvGrpSpPr>
        <p:grpSpPr>
          <a:xfrm>
            <a:off x="-2821021" y="2559050"/>
            <a:ext cx="35722623" cy="1739900"/>
            <a:chOff x="-10424223" y="2108200"/>
            <a:chExt cx="35722623" cy="1739900"/>
          </a:xfrm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5" name="Slide Zoom 4">
                  <a:extLst>
                    <a:ext uri="{FF2B5EF4-FFF2-40B4-BE49-F238E27FC236}">
                      <a16:creationId xmlns:a16="http://schemas.microsoft.com/office/drawing/2014/main" id="{19BD83F2-A93E-E0E2-6C27-9CCEFC1E5F3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10424223" y="21082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79" cId="3091242090">
                      <pslz:zmPr id="{A7419DC4-9513-4A67-970C-F24F1229E2D5}" transitionDur="1000">
                        <p166:blipFill xmlns:p166="http://schemas.microsoft.com/office/powerpoint/2016/6/main">
                          <a:blip r:embed="rId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5" name="Slide Zoom 4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19BD83F2-A93E-E0E2-6C27-9CCEFC1E5F3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2821021" y="25590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7" name="Slide Zoom 6">
                  <a:extLst>
                    <a:ext uri="{FF2B5EF4-FFF2-40B4-BE49-F238E27FC236}">
                      <a16:creationId xmlns:a16="http://schemas.microsoft.com/office/drawing/2014/main" id="{DF56F1ED-3925-0B30-869F-9D264DDE5CB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6793709" y="21082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0" cId="1269941570">
                      <pslz:zmPr id="{3C9A6335-947B-4CE9-BDBD-BE0838960CE8}" transitionDur="1000">
                        <p166:blipFill xmlns:p166="http://schemas.microsoft.com/office/powerpoint/2016/6/main">
                          <a:blip r:embed="rId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7" name="Slide Zoom 6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DF56F1ED-3925-0B30-869F-9D264DDE5CB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9493" y="25590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0" name="Slide Zoom 9">
                  <a:extLst>
                    <a:ext uri="{FF2B5EF4-FFF2-40B4-BE49-F238E27FC236}">
                      <a16:creationId xmlns:a16="http://schemas.microsoft.com/office/drawing/2014/main" id="{E724582B-FD13-0497-B2E2-808B70EC0D6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3163195" y="21082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7" cId="254639184">
                      <pslz:zmPr id="{EB8A7F40-9B5F-42B7-B8C7-31FE1B972663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0" name="Slide Zoom 9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E724582B-FD13-0497-B2E2-808B70EC0D6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40007" y="25590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2" name="Slide Zoom 11">
                  <a:extLst>
                    <a:ext uri="{FF2B5EF4-FFF2-40B4-BE49-F238E27FC236}">
                      <a16:creationId xmlns:a16="http://schemas.microsoft.com/office/drawing/2014/main" id="{3E811CC3-7E8E-61FC-265B-3D52AA4E156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67319" y="21336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1" cId="3144662439">
                      <pslz:zmPr id="{658D384E-FFED-42E4-9839-CF41BD941615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2" name="Slide Zoom 11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3E811CC3-7E8E-61FC-265B-3D52AA4E156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070521" y="25844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4" name="Slide Zoom 13">
                  <a:extLst>
                    <a:ext uri="{FF2B5EF4-FFF2-40B4-BE49-F238E27FC236}">
                      <a16:creationId xmlns:a16="http://schemas.microsoft.com/office/drawing/2014/main" id="{AF76EA38-E838-63DE-C19F-FA1E837ACD0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097833" y="21336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2" cId="3417549501">
                      <pslz:zmPr id="{77A8E7A2-6358-45C1-9768-01F45037618F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4" name="Slide Zoom 13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AF76EA38-E838-63DE-C19F-FA1E837ACD0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701035" y="25844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6" name="Slide Zoom 15">
                  <a:extLst>
                    <a:ext uri="{FF2B5EF4-FFF2-40B4-BE49-F238E27FC236}">
                      <a16:creationId xmlns:a16="http://schemas.microsoft.com/office/drawing/2014/main" id="{9587E748-5F9B-C966-6C45-466B231FCCD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728347" y="21082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3" cId="1434174204">
                      <pslz:zmPr id="{9A6EBB04-9BE1-47C3-AE80-09976D4E19B0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6" name="Slide Zoom 15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9587E748-5F9B-C966-6C45-466B231FCCD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331549" y="25590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8" name="Slide Zoom 17">
                  <a:extLst>
                    <a:ext uri="{FF2B5EF4-FFF2-40B4-BE49-F238E27FC236}">
                      <a16:creationId xmlns:a16="http://schemas.microsoft.com/office/drawing/2014/main" id="{D9921DA2-FE5C-8977-38AE-2D4D188C0D2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1358861" y="21336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4" cId="3808772104">
                      <pslz:zmPr id="{12AD0DF3-3B2A-4454-8B5F-D055812BBB6B}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8" name="Slide Zoom 17">
                  <a:hlinkClick r:id="rId16" action="ppaction://hlinksldjump"/>
                  <a:extLst>
                    <a:ext uri="{FF2B5EF4-FFF2-40B4-BE49-F238E27FC236}">
                      <a16:creationId xmlns:a16="http://schemas.microsoft.com/office/drawing/2014/main" id="{D9921DA2-FE5C-8977-38AE-2D4D188C0D2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962063" y="25844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0" name="Slide Zoom 19">
                  <a:extLst>
                    <a:ext uri="{FF2B5EF4-FFF2-40B4-BE49-F238E27FC236}">
                      <a16:creationId xmlns:a16="http://schemas.microsoft.com/office/drawing/2014/main" id="{E0B08CB2-8C5A-F4BE-622E-730CD0C1B78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4989375" y="21272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5" cId="17598274">
                      <pslz:zmPr id="{904FCD1C-43ED-4D6B-872A-8C0AF3434059}" transitionDur="1000">
                        <p166:blipFill xmlns:p166="http://schemas.microsoft.com/office/powerpoint/2016/6/main">
                          <a:blip r:embed="rId1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0" name="Slide Zoom 19">
                  <a:hlinkClick r:id="rId18" action="ppaction://hlinksldjump"/>
                  <a:extLst>
                    <a:ext uri="{FF2B5EF4-FFF2-40B4-BE49-F238E27FC236}">
                      <a16:creationId xmlns:a16="http://schemas.microsoft.com/office/drawing/2014/main" id="{E0B08CB2-8C5A-F4BE-622E-730CD0C1B78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592577" y="257810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2" name="Slide Zoom 21">
                  <a:extLst>
                    <a:ext uri="{FF2B5EF4-FFF2-40B4-BE49-F238E27FC236}">
                      <a16:creationId xmlns:a16="http://schemas.microsoft.com/office/drawing/2014/main" id="{AE569E44-DFEE-0893-B6CE-191EC817DB2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8619889" y="21272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6" cId="2378871379">
                      <pslz:zmPr id="{220C6B23-C281-4627-A759-5A986720097A}" transitionDur="1000">
                        <p166:blipFill xmlns:p166="http://schemas.microsoft.com/office/powerpoint/2016/6/main">
                          <a:blip r:embed="rId1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2" name="Slide Zoom 21">
                  <a:hlinkClick r:id="rId20" action="ppaction://hlinksldjump"/>
                  <a:extLst>
                    <a:ext uri="{FF2B5EF4-FFF2-40B4-BE49-F238E27FC236}">
                      <a16:creationId xmlns:a16="http://schemas.microsoft.com/office/drawing/2014/main" id="{AE569E44-DFEE-0893-B6CE-191EC817DB2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223091" y="257810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4" name="Slide Zoom 23">
                  <a:extLst>
                    <a:ext uri="{FF2B5EF4-FFF2-40B4-BE49-F238E27FC236}">
                      <a16:creationId xmlns:a16="http://schemas.microsoft.com/office/drawing/2014/main" id="{1A657D75-1B7C-2917-FAFE-5ABA872DB01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250400" y="21336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8" cId="2332541971">
                      <pslz:zmPr id="{0A91A2A2-6745-4C00-810D-20A71B0A6E32}" transitionDur="1000">
                        <p166:blipFill xmlns:p166="http://schemas.microsoft.com/office/powerpoint/2016/6/main">
                          <a:blip r:embed="rId2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4" name="Slide Zoom 23">
                  <a:hlinkClick r:id="rId22" action="ppaction://hlinksldjump"/>
                  <a:extLst>
                    <a:ext uri="{FF2B5EF4-FFF2-40B4-BE49-F238E27FC236}">
                      <a16:creationId xmlns:a16="http://schemas.microsoft.com/office/drawing/2014/main" id="{1A657D75-1B7C-2917-FAFE-5ABA872DB01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853602" y="25844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</p:grpSp>
      <p:pic>
        <p:nvPicPr>
          <p:cNvPr id="27" name="Graphic 26" descr="Caret Left outline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0625001-4F8D-2670-522E-33E593C30AB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8537" y="2959100"/>
            <a:ext cx="914400" cy="914400"/>
          </a:xfrm>
          <a:prstGeom prst="rect">
            <a:avLst/>
          </a:prstGeom>
        </p:spPr>
      </p:pic>
      <p:pic>
        <p:nvPicPr>
          <p:cNvPr id="29" name="Graphic 28" descr="Caret Right outline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001340F-7EFC-A5D8-4D8C-78E3AA8D4F6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110132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8191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erson in a boat on a lake&#10;&#10;Description automatically generated">
            <a:extLst>
              <a:ext uri="{FF2B5EF4-FFF2-40B4-BE49-F238E27FC236}">
                <a16:creationId xmlns:a16="http://schemas.microsoft.com/office/drawing/2014/main" id="{10AA748C-0DD8-3BA6-814C-2F212599B6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2052A8B7-C871-9D38-F9CC-F8D0718C2C2D}"/>
              </a:ext>
            </a:extLst>
          </p:cNvPr>
          <p:cNvGrpSpPr/>
          <p:nvPr/>
        </p:nvGrpSpPr>
        <p:grpSpPr>
          <a:xfrm>
            <a:off x="-6478621" y="2559050"/>
            <a:ext cx="35722623" cy="1739900"/>
            <a:chOff x="-10424223" y="2108200"/>
            <a:chExt cx="35722623" cy="1739900"/>
          </a:xfrm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5" name="Slide Zoom 4">
                  <a:extLst>
                    <a:ext uri="{FF2B5EF4-FFF2-40B4-BE49-F238E27FC236}">
                      <a16:creationId xmlns:a16="http://schemas.microsoft.com/office/drawing/2014/main" id="{19BD83F2-A93E-E0E2-6C27-9CCEFC1E5F3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10424223" y="21082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79" cId="3091242090">
                      <pslz:zmPr id="{A7419DC4-9513-4A67-970C-F24F1229E2D5}" transitionDur="1000">
                        <p166:blipFill xmlns:p166="http://schemas.microsoft.com/office/powerpoint/2016/6/main">
                          <a:blip r:embed="rId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5" name="Slide Zoom 4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19BD83F2-A93E-E0E2-6C27-9CCEFC1E5F3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6478621" y="25590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7" name="Slide Zoom 6">
                  <a:extLst>
                    <a:ext uri="{FF2B5EF4-FFF2-40B4-BE49-F238E27FC236}">
                      <a16:creationId xmlns:a16="http://schemas.microsoft.com/office/drawing/2014/main" id="{DF56F1ED-3925-0B30-869F-9D264DDE5CB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6793709" y="21082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0" cId="1269941570">
                      <pslz:zmPr id="{3C9A6335-947B-4CE9-BDBD-BE0838960CE8}" transitionDur="1000">
                        <p166:blipFill xmlns:p166="http://schemas.microsoft.com/office/powerpoint/2016/6/main">
                          <a:blip r:embed="rId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7" name="Slide Zoom 6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DF56F1ED-3925-0B30-869F-9D264DDE5CB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2848107" y="25590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0" name="Slide Zoom 9">
                  <a:extLst>
                    <a:ext uri="{FF2B5EF4-FFF2-40B4-BE49-F238E27FC236}">
                      <a16:creationId xmlns:a16="http://schemas.microsoft.com/office/drawing/2014/main" id="{E724582B-FD13-0497-B2E2-808B70EC0D6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3163195" y="21082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7" cId="254639184">
                      <pslz:zmPr id="{EB8A7F40-9B5F-42B7-B8C7-31FE1B972663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0" name="Slide Zoom 9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E724582B-FD13-0497-B2E2-808B70EC0D6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2407" y="25590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2" name="Slide Zoom 11">
                  <a:extLst>
                    <a:ext uri="{FF2B5EF4-FFF2-40B4-BE49-F238E27FC236}">
                      <a16:creationId xmlns:a16="http://schemas.microsoft.com/office/drawing/2014/main" id="{3E811CC3-7E8E-61FC-265B-3D52AA4E156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67319" y="21336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1" cId="3144662439">
                      <pslz:zmPr id="{658D384E-FFED-42E4-9839-CF41BD941615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2" name="Slide Zoom 11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3E811CC3-7E8E-61FC-265B-3D52AA4E156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12921" y="25844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4" name="Slide Zoom 13">
                  <a:extLst>
                    <a:ext uri="{FF2B5EF4-FFF2-40B4-BE49-F238E27FC236}">
                      <a16:creationId xmlns:a16="http://schemas.microsoft.com/office/drawing/2014/main" id="{AF76EA38-E838-63DE-C19F-FA1E837ACD0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097833" y="21336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2" cId="3417549501">
                      <pslz:zmPr id="{77A8E7A2-6358-45C1-9768-01F45037618F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4" name="Slide Zoom 13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AF76EA38-E838-63DE-C19F-FA1E837ACD0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43435" y="25844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6" name="Slide Zoom 15">
                  <a:extLst>
                    <a:ext uri="{FF2B5EF4-FFF2-40B4-BE49-F238E27FC236}">
                      <a16:creationId xmlns:a16="http://schemas.microsoft.com/office/drawing/2014/main" id="{9587E748-5F9B-C966-6C45-466B231FCCD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728347" y="21082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3" cId="1434174204">
                      <pslz:zmPr id="{9A6EBB04-9BE1-47C3-AE80-09976D4E19B0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6" name="Slide Zoom 15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9587E748-5F9B-C966-6C45-466B231FCCD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673949" y="25590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8" name="Slide Zoom 17">
                  <a:extLst>
                    <a:ext uri="{FF2B5EF4-FFF2-40B4-BE49-F238E27FC236}">
                      <a16:creationId xmlns:a16="http://schemas.microsoft.com/office/drawing/2014/main" id="{D9921DA2-FE5C-8977-38AE-2D4D188C0D2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1358861" y="21336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4" cId="3808772104">
                      <pslz:zmPr id="{12AD0DF3-3B2A-4454-8B5F-D055812BBB6B}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8" name="Slide Zoom 17">
                  <a:hlinkClick r:id="rId16" action="ppaction://hlinksldjump"/>
                  <a:extLst>
                    <a:ext uri="{FF2B5EF4-FFF2-40B4-BE49-F238E27FC236}">
                      <a16:creationId xmlns:a16="http://schemas.microsoft.com/office/drawing/2014/main" id="{D9921DA2-FE5C-8977-38AE-2D4D188C0D2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304463" y="25844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0" name="Slide Zoom 19">
                  <a:extLst>
                    <a:ext uri="{FF2B5EF4-FFF2-40B4-BE49-F238E27FC236}">
                      <a16:creationId xmlns:a16="http://schemas.microsoft.com/office/drawing/2014/main" id="{E0B08CB2-8C5A-F4BE-622E-730CD0C1B78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4989375" y="21272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5" cId="17598274">
                      <pslz:zmPr id="{904FCD1C-43ED-4D6B-872A-8C0AF3434059}" transitionDur="1000">
                        <p166:blipFill xmlns:p166="http://schemas.microsoft.com/office/powerpoint/2016/6/main">
                          <a:blip r:embed="rId1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0" name="Slide Zoom 19">
                  <a:hlinkClick r:id="rId18" action="ppaction://hlinksldjump"/>
                  <a:extLst>
                    <a:ext uri="{FF2B5EF4-FFF2-40B4-BE49-F238E27FC236}">
                      <a16:creationId xmlns:a16="http://schemas.microsoft.com/office/drawing/2014/main" id="{E0B08CB2-8C5A-F4BE-622E-730CD0C1B78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934977" y="257810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2" name="Slide Zoom 21">
                  <a:extLst>
                    <a:ext uri="{FF2B5EF4-FFF2-40B4-BE49-F238E27FC236}">
                      <a16:creationId xmlns:a16="http://schemas.microsoft.com/office/drawing/2014/main" id="{AE569E44-DFEE-0893-B6CE-191EC817DB2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8619889" y="21272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6" cId="2378871379">
                      <pslz:zmPr id="{220C6B23-C281-4627-A759-5A986720097A}" transitionDur="1000">
                        <p166:blipFill xmlns:p166="http://schemas.microsoft.com/office/powerpoint/2016/6/main">
                          <a:blip r:embed="rId1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2" name="Slide Zoom 21">
                  <a:hlinkClick r:id="rId20" action="ppaction://hlinksldjump"/>
                  <a:extLst>
                    <a:ext uri="{FF2B5EF4-FFF2-40B4-BE49-F238E27FC236}">
                      <a16:creationId xmlns:a16="http://schemas.microsoft.com/office/drawing/2014/main" id="{AE569E44-DFEE-0893-B6CE-191EC817DB2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565491" y="257810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4" name="Slide Zoom 23">
                  <a:extLst>
                    <a:ext uri="{FF2B5EF4-FFF2-40B4-BE49-F238E27FC236}">
                      <a16:creationId xmlns:a16="http://schemas.microsoft.com/office/drawing/2014/main" id="{1A657D75-1B7C-2917-FAFE-5ABA872DB01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250400" y="21336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8" cId="2332541971">
                      <pslz:zmPr id="{0A91A2A2-6745-4C00-810D-20A71B0A6E32}" transitionDur="1000">
                        <p166:blipFill xmlns:p166="http://schemas.microsoft.com/office/powerpoint/2016/6/main">
                          <a:blip r:embed="rId2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4" name="Slide Zoom 23">
                  <a:hlinkClick r:id="rId22" action="ppaction://hlinksldjump"/>
                  <a:extLst>
                    <a:ext uri="{FF2B5EF4-FFF2-40B4-BE49-F238E27FC236}">
                      <a16:creationId xmlns:a16="http://schemas.microsoft.com/office/drawing/2014/main" id="{1A657D75-1B7C-2917-FAFE-5ABA872DB01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196002" y="25844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</p:grpSp>
      <p:pic>
        <p:nvPicPr>
          <p:cNvPr id="27" name="Graphic 26" descr="Caret Left outline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0625001-4F8D-2670-522E-33E593C30AB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8537" y="2959100"/>
            <a:ext cx="914400" cy="914400"/>
          </a:xfrm>
          <a:prstGeom prst="rect">
            <a:avLst/>
          </a:prstGeom>
        </p:spPr>
      </p:pic>
      <p:pic>
        <p:nvPicPr>
          <p:cNvPr id="29" name="Graphic 28" descr="Caret Right outline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001340F-7EFC-A5D8-4D8C-78E3AA8D4F6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110132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370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erson in a boat on a lake&#10;&#10;Description automatically generated">
            <a:extLst>
              <a:ext uri="{FF2B5EF4-FFF2-40B4-BE49-F238E27FC236}">
                <a16:creationId xmlns:a16="http://schemas.microsoft.com/office/drawing/2014/main" id="{10AA748C-0DD8-3BA6-814C-2F212599B6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2052A8B7-C871-9D38-F9CC-F8D0718C2C2D}"/>
              </a:ext>
            </a:extLst>
          </p:cNvPr>
          <p:cNvGrpSpPr/>
          <p:nvPr/>
        </p:nvGrpSpPr>
        <p:grpSpPr>
          <a:xfrm>
            <a:off x="-9961124" y="2559050"/>
            <a:ext cx="35722623" cy="1739900"/>
            <a:chOff x="-10424223" y="2108200"/>
            <a:chExt cx="35722623" cy="1739900"/>
          </a:xfrm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5" name="Slide Zoom 4">
                  <a:extLst>
                    <a:ext uri="{FF2B5EF4-FFF2-40B4-BE49-F238E27FC236}">
                      <a16:creationId xmlns:a16="http://schemas.microsoft.com/office/drawing/2014/main" id="{19BD83F2-A93E-E0E2-6C27-9CCEFC1E5F3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10424223" y="21082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79" cId="3091242090">
                      <pslz:zmPr id="{A7419DC4-9513-4A67-970C-F24F1229E2D5}" transitionDur="1000">
                        <p166:blipFill xmlns:p166="http://schemas.microsoft.com/office/powerpoint/2016/6/main">
                          <a:blip r:embed="rId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5" name="Slide Zoom 4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19BD83F2-A93E-E0E2-6C27-9CCEFC1E5F3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9961124" y="25590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7" name="Slide Zoom 6">
                  <a:extLst>
                    <a:ext uri="{FF2B5EF4-FFF2-40B4-BE49-F238E27FC236}">
                      <a16:creationId xmlns:a16="http://schemas.microsoft.com/office/drawing/2014/main" id="{DF56F1ED-3925-0B30-869F-9D264DDE5CB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6793709" y="21082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0" cId="1269941570">
                      <pslz:zmPr id="{3C9A6335-947B-4CE9-BDBD-BE0838960CE8}" transitionDur="1000">
                        <p166:blipFill xmlns:p166="http://schemas.microsoft.com/office/powerpoint/2016/6/main">
                          <a:blip r:embed="rId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7" name="Slide Zoom 6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DF56F1ED-3925-0B30-869F-9D264DDE5CB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6330610" y="25590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0" name="Slide Zoom 9">
                  <a:extLst>
                    <a:ext uri="{FF2B5EF4-FFF2-40B4-BE49-F238E27FC236}">
                      <a16:creationId xmlns:a16="http://schemas.microsoft.com/office/drawing/2014/main" id="{E724582B-FD13-0497-B2E2-808B70EC0D6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3163195" y="21082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7" cId="254639184">
                      <pslz:zmPr id="{EB8A7F40-9B5F-42B7-B8C7-31FE1B972663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0" name="Slide Zoom 9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E724582B-FD13-0497-B2E2-808B70EC0D6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2700096" y="25590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2" name="Slide Zoom 11">
                  <a:extLst>
                    <a:ext uri="{FF2B5EF4-FFF2-40B4-BE49-F238E27FC236}">
                      <a16:creationId xmlns:a16="http://schemas.microsoft.com/office/drawing/2014/main" id="{3E811CC3-7E8E-61FC-265B-3D52AA4E156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67319" y="21336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1" cId="3144662439">
                      <pslz:zmPr id="{658D384E-FFED-42E4-9839-CF41BD941615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2" name="Slide Zoom 11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3E811CC3-7E8E-61FC-265B-3D52AA4E156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30418" y="25844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4" name="Slide Zoom 13">
                  <a:extLst>
                    <a:ext uri="{FF2B5EF4-FFF2-40B4-BE49-F238E27FC236}">
                      <a16:creationId xmlns:a16="http://schemas.microsoft.com/office/drawing/2014/main" id="{AF76EA38-E838-63DE-C19F-FA1E837ACD0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572226502"/>
                    </p:ext>
                  </p:extLst>
                </p:nvPr>
              </p:nvGraphicFramePr>
              <p:xfrm>
                <a:off x="4097833" y="21336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2" cId="3417549501">
                      <pslz:zmPr id="{77A8E7A2-6358-45C1-9768-01F45037618F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4" name="Slide Zoom 13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AF76EA38-E838-63DE-C19F-FA1E837ACD0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60932" y="25844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6" name="Slide Zoom 15">
                  <a:extLst>
                    <a:ext uri="{FF2B5EF4-FFF2-40B4-BE49-F238E27FC236}">
                      <a16:creationId xmlns:a16="http://schemas.microsoft.com/office/drawing/2014/main" id="{9587E748-5F9B-C966-6C45-466B231FCCD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728347" y="21082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3" cId="1434174204">
                      <pslz:zmPr id="{9A6EBB04-9BE1-47C3-AE80-09976D4E19B0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6" name="Slide Zoom 15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9587E748-5F9B-C966-6C45-466B231FCCD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191446" y="25590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8" name="Slide Zoom 17">
                  <a:extLst>
                    <a:ext uri="{FF2B5EF4-FFF2-40B4-BE49-F238E27FC236}">
                      <a16:creationId xmlns:a16="http://schemas.microsoft.com/office/drawing/2014/main" id="{D9921DA2-FE5C-8977-38AE-2D4D188C0D2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1358861" y="21336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4" cId="3808772104">
                      <pslz:zmPr id="{12AD0DF3-3B2A-4454-8B5F-D055812BBB6B}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8" name="Slide Zoom 17">
                  <a:hlinkClick r:id="rId16" action="ppaction://hlinksldjump"/>
                  <a:extLst>
                    <a:ext uri="{FF2B5EF4-FFF2-40B4-BE49-F238E27FC236}">
                      <a16:creationId xmlns:a16="http://schemas.microsoft.com/office/drawing/2014/main" id="{D9921DA2-FE5C-8977-38AE-2D4D188C0D2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821960" y="25844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0" name="Slide Zoom 19">
                  <a:extLst>
                    <a:ext uri="{FF2B5EF4-FFF2-40B4-BE49-F238E27FC236}">
                      <a16:creationId xmlns:a16="http://schemas.microsoft.com/office/drawing/2014/main" id="{E0B08CB2-8C5A-F4BE-622E-730CD0C1B78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4989375" y="21272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5" cId="17598274">
                      <pslz:zmPr id="{904FCD1C-43ED-4D6B-872A-8C0AF3434059}" transitionDur="1000">
                        <p166:blipFill xmlns:p166="http://schemas.microsoft.com/office/powerpoint/2016/6/main">
                          <a:blip r:embed="rId1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0" name="Slide Zoom 19">
                  <a:hlinkClick r:id="rId18" action="ppaction://hlinksldjump"/>
                  <a:extLst>
                    <a:ext uri="{FF2B5EF4-FFF2-40B4-BE49-F238E27FC236}">
                      <a16:creationId xmlns:a16="http://schemas.microsoft.com/office/drawing/2014/main" id="{E0B08CB2-8C5A-F4BE-622E-730CD0C1B78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452474" y="257810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2" name="Slide Zoom 21">
                  <a:extLst>
                    <a:ext uri="{FF2B5EF4-FFF2-40B4-BE49-F238E27FC236}">
                      <a16:creationId xmlns:a16="http://schemas.microsoft.com/office/drawing/2014/main" id="{AE569E44-DFEE-0893-B6CE-191EC817DB2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8619889" y="21272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6" cId="2378871379">
                      <pslz:zmPr id="{220C6B23-C281-4627-A759-5A986720097A}" transitionDur="1000">
                        <p166:blipFill xmlns:p166="http://schemas.microsoft.com/office/powerpoint/2016/6/main">
                          <a:blip r:embed="rId1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2" name="Slide Zoom 21">
                  <a:hlinkClick r:id="rId20" action="ppaction://hlinksldjump"/>
                  <a:extLst>
                    <a:ext uri="{FF2B5EF4-FFF2-40B4-BE49-F238E27FC236}">
                      <a16:creationId xmlns:a16="http://schemas.microsoft.com/office/drawing/2014/main" id="{AE569E44-DFEE-0893-B6CE-191EC817DB2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082988" y="257810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4" name="Slide Zoom 23">
                  <a:extLst>
                    <a:ext uri="{FF2B5EF4-FFF2-40B4-BE49-F238E27FC236}">
                      <a16:creationId xmlns:a16="http://schemas.microsoft.com/office/drawing/2014/main" id="{1A657D75-1B7C-2917-FAFE-5ABA872DB01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250400" y="21336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8" cId="2332541971">
                      <pslz:zmPr id="{0A91A2A2-6745-4C00-810D-20A71B0A6E32}" transitionDur="1000">
                        <p166:blipFill xmlns:p166="http://schemas.microsoft.com/office/powerpoint/2016/6/main">
                          <a:blip r:embed="rId2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4" name="Slide Zoom 23">
                  <a:hlinkClick r:id="rId22" action="ppaction://hlinksldjump"/>
                  <a:extLst>
                    <a:ext uri="{FF2B5EF4-FFF2-40B4-BE49-F238E27FC236}">
                      <a16:creationId xmlns:a16="http://schemas.microsoft.com/office/drawing/2014/main" id="{1A657D75-1B7C-2917-FAFE-5ABA872DB01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713499" y="25844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</p:grpSp>
      <p:pic>
        <p:nvPicPr>
          <p:cNvPr id="27" name="Graphic 26" descr="Caret Left outline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0625001-4F8D-2670-522E-33E593C30AB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8537" y="2959100"/>
            <a:ext cx="914400" cy="914400"/>
          </a:xfrm>
          <a:prstGeom prst="rect">
            <a:avLst/>
          </a:prstGeom>
        </p:spPr>
      </p:pic>
      <p:pic>
        <p:nvPicPr>
          <p:cNvPr id="29" name="Graphic 28" descr="Caret Right outline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001340F-7EFC-A5D8-4D8C-78E3AA8D4F6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110132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959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erson in a boat on a lake&#10;&#10;Description automatically generated">
            <a:extLst>
              <a:ext uri="{FF2B5EF4-FFF2-40B4-BE49-F238E27FC236}">
                <a16:creationId xmlns:a16="http://schemas.microsoft.com/office/drawing/2014/main" id="{10AA748C-0DD8-3BA6-814C-2F212599B6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2052A8B7-C871-9D38-F9CC-F8D0718C2C2D}"/>
              </a:ext>
            </a:extLst>
          </p:cNvPr>
          <p:cNvGrpSpPr/>
          <p:nvPr/>
        </p:nvGrpSpPr>
        <p:grpSpPr>
          <a:xfrm>
            <a:off x="-13579814" y="2559050"/>
            <a:ext cx="35722623" cy="1739900"/>
            <a:chOff x="-10424223" y="2108200"/>
            <a:chExt cx="35722623" cy="1739900"/>
          </a:xfrm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5" name="Slide Zoom 4">
                  <a:extLst>
                    <a:ext uri="{FF2B5EF4-FFF2-40B4-BE49-F238E27FC236}">
                      <a16:creationId xmlns:a16="http://schemas.microsoft.com/office/drawing/2014/main" id="{19BD83F2-A93E-E0E2-6C27-9CCEFC1E5F3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10424223" y="21082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79" cId="3091242090">
                      <pslz:zmPr id="{A7419DC4-9513-4A67-970C-F24F1229E2D5}" transitionDur="1000">
                        <p166:blipFill xmlns:p166="http://schemas.microsoft.com/office/powerpoint/2016/6/main">
                          <a:blip r:embed="rId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5" name="Slide Zoom 4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19BD83F2-A93E-E0E2-6C27-9CCEFC1E5F3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13579814" y="25590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7" name="Slide Zoom 6">
                  <a:extLst>
                    <a:ext uri="{FF2B5EF4-FFF2-40B4-BE49-F238E27FC236}">
                      <a16:creationId xmlns:a16="http://schemas.microsoft.com/office/drawing/2014/main" id="{DF56F1ED-3925-0B30-869F-9D264DDE5CB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6793709" y="21082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0" cId="1269941570">
                      <pslz:zmPr id="{3C9A6335-947B-4CE9-BDBD-BE0838960CE8}" transitionDur="1000">
                        <p166:blipFill xmlns:p166="http://schemas.microsoft.com/office/powerpoint/2016/6/main">
                          <a:blip r:embed="rId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7" name="Slide Zoom 6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DF56F1ED-3925-0B30-869F-9D264DDE5CB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9949300" y="25590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0" name="Slide Zoom 9">
                  <a:extLst>
                    <a:ext uri="{FF2B5EF4-FFF2-40B4-BE49-F238E27FC236}">
                      <a16:creationId xmlns:a16="http://schemas.microsoft.com/office/drawing/2014/main" id="{E724582B-FD13-0497-B2E2-808B70EC0D6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3163195" y="21082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7" cId="254639184">
                      <pslz:zmPr id="{EB8A7F40-9B5F-42B7-B8C7-31FE1B972663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0" name="Slide Zoom 9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E724582B-FD13-0497-B2E2-808B70EC0D6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6318786" y="25590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2" name="Slide Zoom 11">
                  <a:extLst>
                    <a:ext uri="{FF2B5EF4-FFF2-40B4-BE49-F238E27FC236}">
                      <a16:creationId xmlns:a16="http://schemas.microsoft.com/office/drawing/2014/main" id="{3E811CC3-7E8E-61FC-265B-3D52AA4E156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67319" y="21336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1" cId="3144662439">
                      <pslz:zmPr id="{658D384E-FFED-42E4-9839-CF41BD941615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2" name="Slide Zoom 11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3E811CC3-7E8E-61FC-265B-3D52AA4E156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-2688272" y="25844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4" name="Slide Zoom 13">
                  <a:extLst>
                    <a:ext uri="{FF2B5EF4-FFF2-40B4-BE49-F238E27FC236}">
                      <a16:creationId xmlns:a16="http://schemas.microsoft.com/office/drawing/2014/main" id="{AF76EA38-E838-63DE-C19F-FA1E837ACD0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097833" y="21336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2" cId="3417549501">
                      <pslz:zmPr id="{77A8E7A2-6358-45C1-9768-01F45037618F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4" name="Slide Zoom 13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AF76EA38-E838-63DE-C19F-FA1E837ACD0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42242" y="25844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6" name="Slide Zoom 15">
                  <a:extLst>
                    <a:ext uri="{FF2B5EF4-FFF2-40B4-BE49-F238E27FC236}">
                      <a16:creationId xmlns:a16="http://schemas.microsoft.com/office/drawing/2014/main" id="{9587E748-5F9B-C966-6C45-466B231FCCD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728347" y="21082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3" cId="1434174204">
                      <pslz:zmPr id="{9A6EBB04-9BE1-47C3-AE80-09976D4E19B0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6" name="Slide Zoom 15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9587E748-5F9B-C966-6C45-466B231FCCD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72756" y="25590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8" name="Slide Zoom 17">
                  <a:extLst>
                    <a:ext uri="{FF2B5EF4-FFF2-40B4-BE49-F238E27FC236}">
                      <a16:creationId xmlns:a16="http://schemas.microsoft.com/office/drawing/2014/main" id="{D9921DA2-FE5C-8977-38AE-2D4D188C0D2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1358861" y="21336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4" cId="3808772104">
                      <pslz:zmPr id="{12AD0DF3-3B2A-4454-8B5F-D055812BBB6B}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8" name="Slide Zoom 17">
                  <a:hlinkClick r:id="rId16" action="ppaction://hlinksldjump"/>
                  <a:extLst>
                    <a:ext uri="{FF2B5EF4-FFF2-40B4-BE49-F238E27FC236}">
                      <a16:creationId xmlns:a16="http://schemas.microsoft.com/office/drawing/2014/main" id="{D9921DA2-FE5C-8977-38AE-2D4D188C0D2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03270" y="25844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0" name="Slide Zoom 19">
                  <a:extLst>
                    <a:ext uri="{FF2B5EF4-FFF2-40B4-BE49-F238E27FC236}">
                      <a16:creationId xmlns:a16="http://schemas.microsoft.com/office/drawing/2014/main" id="{E0B08CB2-8C5A-F4BE-622E-730CD0C1B78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4989375" y="21272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5" cId="17598274">
                      <pslz:zmPr id="{904FCD1C-43ED-4D6B-872A-8C0AF3434059}" transitionDur="1000">
                        <p166:blipFill xmlns:p166="http://schemas.microsoft.com/office/powerpoint/2016/6/main">
                          <a:blip r:embed="rId1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0" name="Slide Zoom 19">
                  <a:hlinkClick r:id="rId18" action="ppaction://hlinksldjump"/>
                  <a:extLst>
                    <a:ext uri="{FF2B5EF4-FFF2-40B4-BE49-F238E27FC236}">
                      <a16:creationId xmlns:a16="http://schemas.microsoft.com/office/drawing/2014/main" id="{E0B08CB2-8C5A-F4BE-622E-730CD0C1B78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833784" y="257810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2" name="Slide Zoom 21">
                  <a:extLst>
                    <a:ext uri="{FF2B5EF4-FFF2-40B4-BE49-F238E27FC236}">
                      <a16:creationId xmlns:a16="http://schemas.microsoft.com/office/drawing/2014/main" id="{AE569E44-DFEE-0893-B6CE-191EC817DB2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8619889" y="21272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6" cId="2378871379">
                      <pslz:zmPr id="{220C6B23-C281-4627-A759-5A986720097A}" transitionDur="1000">
                        <p166:blipFill xmlns:p166="http://schemas.microsoft.com/office/powerpoint/2016/6/main">
                          <a:blip r:embed="rId1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2" name="Slide Zoom 21">
                  <a:hlinkClick r:id="rId20" action="ppaction://hlinksldjump"/>
                  <a:extLst>
                    <a:ext uri="{FF2B5EF4-FFF2-40B4-BE49-F238E27FC236}">
                      <a16:creationId xmlns:a16="http://schemas.microsoft.com/office/drawing/2014/main" id="{AE569E44-DFEE-0893-B6CE-191EC817DB2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464298" y="257810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4" name="Slide Zoom 23">
                  <a:extLst>
                    <a:ext uri="{FF2B5EF4-FFF2-40B4-BE49-F238E27FC236}">
                      <a16:creationId xmlns:a16="http://schemas.microsoft.com/office/drawing/2014/main" id="{1A657D75-1B7C-2917-FAFE-5ABA872DB01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250400" y="21336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8" cId="2332541971">
                      <pslz:zmPr id="{0A91A2A2-6745-4C00-810D-20A71B0A6E32}" transitionDur="1000">
                        <p166:blipFill xmlns:p166="http://schemas.microsoft.com/office/powerpoint/2016/6/main">
                          <a:blip r:embed="rId2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4" name="Slide Zoom 23">
                  <a:hlinkClick r:id="rId22" action="ppaction://hlinksldjump"/>
                  <a:extLst>
                    <a:ext uri="{FF2B5EF4-FFF2-40B4-BE49-F238E27FC236}">
                      <a16:creationId xmlns:a16="http://schemas.microsoft.com/office/drawing/2014/main" id="{1A657D75-1B7C-2917-FAFE-5ABA872DB01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9094809" y="25844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</p:grpSp>
      <p:pic>
        <p:nvPicPr>
          <p:cNvPr id="27" name="Graphic 26" descr="Caret Left outline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0625001-4F8D-2670-522E-33E593C30AB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8537" y="2959100"/>
            <a:ext cx="914400" cy="914400"/>
          </a:xfrm>
          <a:prstGeom prst="rect">
            <a:avLst/>
          </a:prstGeom>
        </p:spPr>
      </p:pic>
      <p:pic>
        <p:nvPicPr>
          <p:cNvPr id="29" name="Graphic 28" descr="Caret Right outline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001340F-7EFC-A5D8-4D8C-78E3AA8D4F6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110132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6613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erson in a boat on a lake&#10;&#10;Description automatically generated">
            <a:extLst>
              <a:ext uri="{FF2B5EF4-FFF2-40B4-BE49-F238E27FC236}">
                <a16:creationId xmlns:a16="http://schemas.microsoft.com/office/drawing/2014/main" id="{10AA748C-0DD8-3BA6-814C-2F212599B6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2052A8B7-C871-9D38-F9CC-F8D0718C2C2D}"/>
              </a:ext>
            </a:extLst>
          </p:cNvPr>
          <p:cNvGrpSpPr/>
          <p:nvPr/>
        </p:nvGrpSpPr>
        <p:grpSpPr>
          <a:xfrm>
            <a:off x="-17295575" y="2559050"/>
            <a:ext cx="35722623" cy="1739900"/>
            <a:chOff x="-10424223" y="2108200"/>
            <a:chExt cx="35722623" cy="1739900"/>
          </a:xfrm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5" name="Slide Zoom 4">
                  <a:extLst>
                    <a:ext uri="{FF2B5EF4-FFF2-40B4-BE49-F238E27FC236}">
                      <a16:creationId xmlns:a16="http://schemas.microsoft.com/office/drawing/2014/main" id="{19BD83F2-A93E-E0E2-6C27-9CCEFC1E5F3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10424223" y="21082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79" cId="3091242090">
                      <pslz:zmPr id="{A7419DC4-9513-4A67-970C-F24F1229E2D5}" transitionDur="1000">
                        <p166:blipFill xmlns:p166="http://schemas.microsoft.com/office/powerpoint/2016/6/main">
                          <a:blip r:embed="rId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5" name="Slide Zoom 4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19BD83F2-A93E-E0E2-6C27-9CCEFC1E5F3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17295575" y="25590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7" name="Slide Zoom 6">
                  <a:extLst>
                    <a:ext uri="{FF2B5EF4-FFF2-40B4-BE49-F238E27FC236}">
                      <a16:creationId xmlns:a16="http://schemas.microsoft.com/office/drawing/2014/main" id="{DF56F1ED-3925-0B30-869F-9D264DDE5CB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6793709" y="21082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0" cId="1269941570">
                      <pslz:zmPr id="{3C9A6335-947B-4CE9-BDBD-BE0838960CE8}" transitionDur="1000">
                        <p166:blipFill xmlns:p166="http://schemas.microsoft.com/office/powerpoint/2016/6/main">
                          <a:blip r:embed="rId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7" name="Slide Zoom 6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DF56F1ED-3925-0B30-869F-9D264DDE5CB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13665061" y="25590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0" name="Slide Zoom 9">
                  <a:extLst>
                    <a:ext uri="{FF2B5EF4-FFF2-40B4-BE49-F238E27FC236}">
                      <a16:creationId xmlns:a16="http://schemas.microsoft.com/office/drawing/2014/main" id="{E724582B-FD13-0497-B2E2-808B70EC0D6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3163195" y="21082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7" cId="254639184">
                      <pslz:zmPr id="{EB8A7F40-9B5F-42B7-B8C7-31FE1B972663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0" name="Slide Zoom 9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E724582B-FD13-0497-B2E2-808B70EC0D6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10034547" y="25590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2" name="Slide Zoom 11">
                  <a:extLst>
                    <a:ext uri="{FF2B5EF4-FFF2-40B4-BE49-F238E27FC236}">
                      <a16:creationId xmlns:a16="http://schemas.microsoft.com/office/drawing/2014/main" id="{3E811CC3-7E8E-61FC-265B-3D52AA4E156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67319" y="21336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1" cId="3144662439">
                      <pslz:zmPr id="{658D384E-FFED-42E4-9839-CF41BD941615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2" name="Slide Zoom 11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3E811CC3-7E8E-61FC-265B-3D52AA4E156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-6404033" y="25844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4" name="Slide Zoom 13">
                  <a:extLst>
                    <a:ext uri="{FF2B5EF4-FFF2-40B4-BE49-F238E27FC236}">
                      <a16:creationId xmlns:a16="http://schemas.microsoft.com/office/drawing/2014/main" id="{AF76EA38-E838-63DE-C19F-FA1E837ACD0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097833" y="21336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2" cId="3417549501">
                      <pslz:zmPr id="{77A8E7A2-6358-45C1-9768-01F45037618F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4" name="Slide Zoom 13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AF76EA38-E838-63DE-C19F-FA1E837ACD0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-2773519" y="25844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6" name="Slide Zoom 15">
                  <a:extLst>
                    <a:ext uri="{FF2B5EF4-FFF2-40B4-BE49-F238E27FC236}">
                      <a16:creationId xmlns:a16="http://schemas.microsoft.com/office/drawing/2014/main" id="{9587E748-5F9B-C966-6C45-466B231FCCD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728347" y="21082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3" cId="1434174204">
                      <pslz:zmPr id="{9A6EBB04-9BE1-47C3-AE80-09976D4E19B0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6" name="Slide Zoom 15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9587E748-5F9B-C966-6C45-466B231FCCD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56995" y="25590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8" name="Slide Zoom 17">
                  <a:extLst>
                    <a:ext uri="{FF2B5EF4-FFF2-40B4-BE49-F238E27FC236}">
                      <a16:creationId xmlns:a16="http://schemas.microsoft.com/office/drawing/2014/main" id="{D9921DA2-FE5C-8977-38AE-2D4D188C0D2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1358861" y="21336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4" cId="3808772104">
                      <pslz:zmPr id="{12AD0DF3-3B2A-4454-8B5F-D055812BBB6B}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8" name="Slide Zoom 17">
                  <a:hlinkClick r:id="rId16" action="ppaction://hlinksldjump"/>
                  <a:extLst>
                    <a:ext uri="{FF2B5EF4-FFF2-40B4-BE49-F238E27FC236}">
                      <a16:creationId xmlns:a16="http://schemas.microsoft.com/office/drawing/2014/main" id="{D9921DA2-FE5C-8977-38AE-2D4D188C0D2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487509" y="25844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0" name="Slide Zoom 19">
                  <a:extLst>
                    <a:ext uri="{FF2B5EF4-FFF2-40B4-BE49-F238E27FC236}">
                      <a16:creationId xmlns:a16="http://schemas.microsoft.com/office/drawing/2014/main" id="{E0B08CB2-8C5A-F4BE-622E-730CD0C1B78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4989375" y="21272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5" cId="17598274">
                      <pslz:zmPr id="{904FCD1C-43ED-4D6B-872A-8C0AF3434059}" transitionDur="1000">
                        <p166:blipFill xmlns:p166="http://schemas.microsoft.com/office/powerpoint/2016/6/main">
                          <a:blip r:embed="rId1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0" name="Slide Zoom 19">
                  <a:hlinkClick r:id="rId18" action="ppaction://hlinksldjump"/>
                  <a:extLst>
                    <a:ext uri="{FF2B5EF4-FFF2-40B4-BE49-F238E27FC236}">
                      <a16:creationId xmlns:a16="http://schemas.microsoft.com/office/drawing/2014/main" id="{E0B08CB2-8C5A-F4BE-622E-730CD0C1B78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18023" y="257810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2" name="Slide Zoom 21">
                  <a:extLst>
                    <a:ext uri="{FF2B5EF4-FFF2-40B4-BE49-F238E27FC236}">
                      <a16:creationId xmlns:a16="http://schemas.microsoft.com/office/drawing/2014/main" id="{AE569E44-DFEE-0893-B6CE-191EC817DB2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8619889" y="21272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6" cId="2378871379">
                      <pslz:zmPr id="{220C6B23-C281-4627-A759-5A986720097A}" transitionDur="1000">
                        <p166:blipFill xmlns:p166="http://schemas.microsoft.com/office/powerpoint/2016/6/main">
                          <a:blip r:embed="rId1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2" name="Slide Zoom 21">
                  <a:hlinkClick r:id="rId20" action="ppaction://hlinksldjump"/>
                  <a:extLst>
                    <a:ext uri="{FF2B5EF4-FFF2-40B4-BE49-F238E27FC236}">
                      <a16:creationId xmlns:a16="http://schemas.microsoft.com/office/drawing/2014/main" id="{AE569E44-DFEE-0893-B6CE-191EC817DB2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748537" y="257810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4" name="Slide Zoom 23">
                  <a:extLst>
                    <a:ext uri="{FF2B5EF4-FFF2-40B4-BE49-F238E27FC236}">
                      <a16:creationId xmlns:a16="http://schemas.microsoft.com/office/drawing/2014/main" id="{1A657D75-1B7C-2917-FAFE-5ABA872DB01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250400" y="21336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88" cId="2332541971">
                      <pslz:zmPr id="{0A91A2A2-6745-4C00-810D-20A71B0A6E32}" transitionDur="1000">
                        <p166:blipFill xmlns:p166="http://schemas.microsoft.com/office/powerpoint/2016/6/main">
                          <a:blip r:embed="rId2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4" name="Slide Zoom 23">
                  <a:hlinkClick r:id="rId22" action="ppaction://hlinksldjump"/>
                  <a:extLst>
                    <a:ext uri="{FF2B5EF4-FFF2-40B4-BE49-F238E27FC236}">
                      <a16:creationId xmlns:a16="http://schemas.microsoft.com/office/drawing/2014/main" id="{1A657D75-1B7C-2917-FAFE-5ABA872DB01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379048" y="25844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</p:grpSp>
      <p:pic>
        <p:nvPicPr>
          <p:cNvPr id="27" name="Graphic 26" descr="Caret Left outline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0625001-4F8D-2670-522E-33E593C30AB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8537" y="2959100"/>
            <a:ext cx="914400" cy="914400"/>
          </a:xfrm>
          <a:prstGeom prst="rect">
            <a:avLst/>
          </a:prstGeom>
        </p:spPr>
      </p:pic>
      <p:pic>
        <p:nvPicPr>
          <p:cNvPr id="29" name="Graphic 28" descr="Caret Right outline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001340F-7EFC-A5D8-4D8C-78E3AA8D4F6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110132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696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1</Words>
  <Application>Microsoft Office PowerPoint</Application>
  <PresentationFormat>Widescreen</PresentationFormat>
  <Paragraphs>1</Paragraphs>
  <Slides>38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Aryan Yadav</dc:creator>
  <cp:lastModifiedBy>Aryan Yadav</cp:lastModifiedBy>
  <cp:revision>5</cp:revision>
  <dcterms:created xsi:type="dcterms:W3CDTF">2024-04-05T16:14:09Z</dcterms:created>
  <dcterms:modified xsi:type="dcterms:W3CDTF">2024-04-05T18:39:06Z</dcterms:modified>
</cp:coreProperties>
</file>